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4" r:id="rId11"/>
    <p:sldId id="267" r:id="rId12"/>
    <p:sldId id="268" r:id="rId13"/>
    <p:sldId id="270" r:id="rId14"/>
    <p:sldId id="271" r:id="rId15"/>
    <p:sldId id="265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106" d="100"/>
          <a:sy n="106" d="100"/>
        </p:scale>
        <p:origin x="-13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8639725" cy="3686397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F9473B-7886-4021-858D-A6483C90A008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B79400-835A-4BED-B444-B10BE91596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23097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B79400-835A-4BED-B444-B10BE9159630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09429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5218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82449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39257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788B4-B94A-44CE-A9DE-0992A114F612}" type="datetimeFigureOut">
              <a:rPr lang="zh-CN" altLang="en-US" smtClean="0"/>
              <a:pPr/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6EE55-C416-4408-99B5-EB6147C1E913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343870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4162425" y="1495425"/>
            <a:ext cx="3867150" cy="3867150"/>
            <a:chOff x="4162425" y="1123950"/>
            <a:chExt cx="3867150" cy="3867150"/>
          </a:xfrm>
        </p:grpSpPr>
        <p:sp>
          <p:nvSpPr>
            <p:cNvPr id="6" name="椭圆 5"/>
            <p:cNvSpPr/>
            <p:nvPr/>
          </p:nvSpPr>
          <p:spPr>
            <a:xfrm>
              <a:off x="4162425" y="1123950"/>
              <a:ext cx="3867150" cy="3867150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 w="3175" cmpd="dbl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4376737" y="1338262"/>
              <a:ext cx="3438525" cy="3438525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31053" y="2252369"/>
            <a:ext cx="3529890" cy="2353260"/>
          </a:xfrm>
          <a:prstGeom prst="rect">
            <a:avLst/>
          </a:prstGeom>
        </p:spPr>
      </p:pic>
      <p:sp>
        <p:nvSpPr>
          <p:cNvPr id="11" name="圆角矩形 10"/>
          <p:cNvSpPr/>
          <p:nvPr/>
        </p:nvSpPr>
        <p:spPr>
          <a:xfrm>
            <a:off x="5214936" y="4109502"/>
            <a:ext cx="1762125" cy="409575"/>
          </a:xfrm>
          <a:prstGeom prst="roundRect">
            <a:avLst>
              <a:gd name="adj" fmla="val 0"/>
            </a:avLst>
          </a:prstGeom>
          <a:solidFill>
            <a:srgbClr val="C0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214936" y="4160400"/>
            <a:ext cx="17621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/>
                </a:solidFill>
              </a:rPr>
              <a:t>Design By ZHUZHU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9" name="等腰三角形 8"/>
          <p:cNvSpPr/>
          <p:nvPr/>
        </p:nvSpPr>
        <p:spPr>
          <a:xfrm rot="10800000">
            <a:off x="3257220" y="1867961"/>
            <a:ext cx="584705" cy="504056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8399914">
            <a:off x="3763427" y="1838695"/>
            <a:ext cx="584705" cy="504056"/>
          </a:xfrm>
          <a:prstGeom prst="triangle">
            <a:avLst/>
          </a:prstGeom>
          <a:solidFill>
            <a:srgbClr val="C0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8399914">
            <a:off x="3704981" y="2281635"/>
            <a:ext cx="584705" cy="504056"/>
          </a:xfrm>
          <a:prstGeom prst="triangle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9174234">
            <a:off x="8213641" y="4300767"/>
            <a:ext cx="584705" cy="504056"/>
          </a:xfrm>
          <a:prstGeom prst="triangle">
            <a:avLst/>
          </a:prstGeom>
          <a:solidFill>
            <a:srgbClr val="C0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0800000">
            <a:off x="8068756" y="3691210"/>
            <a:ext cx="584705" cy="504056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rot="17222566">
            <a:off x="8278179" y="3857475"/>
            <a:ext cx="584705" cy="504056"/>
          </a:xfrm>
          <a:prstGeom prst="triangle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52252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椭圆 15"/>
          <p:cNvSpPr/>
          <p:nvPr/>
        </p:nvSpPr>
        <p:spPr>
          <a:xfrm>
            <a:off x="4162425" y="1495425"/>
            <a:ext cx="3867150" cy="3867150"/>
          </a:xfrm>
          <a:prstGeom prst="ellipse">
            <a:avLst/>
          </a:prstGeom>
          <a:solidFill>
            <a:schemeClr val="bg1">
              <a:alpha val="10000"/>
            </a:schemeClr>
          </a:solidFill>
          <a:ln w="3175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4376737" y="1709737"/>
            <a:ext cx="3438525" cy="3438525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933481" y="2060848"/>
            <a:ext cx="1478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>
                <a:solidFill>
                  <a:schemeClr val="bg1"/>
                </a:solidFill>
                <a:latin typeface="Impact" panose="020B0806030902050204" pitchFamily="34" charset="0"/>
                <a:cs typeface="Times New Roman" panose="02020603050405020304" pitchFamily="18" charset="0"/>
              </a:rPr>
              <a:t>3</a:t>
            </a:r>
            <a:endParaRPr lang="zh-CN" altLang="en-US" sz="9600" dirty="0">
              <a:solidFill>
                <a:schemeClr val="bg1"/>
              </a:solidFill>
              <a:latin typeface="Impact" panose="020B080603090205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567675" y="3573016"/>
            <a:ext cx="30736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10800000">
            <a:off x="5812126" y="4310548"/>
            <a:ext cx="584705" cy="504056"/>
          </a:xfrm>
          <a:prstGeom prst="triangle">
            <a:avLst/>
          </a:prstGeom>
          <a:solidFill>
            <a:srgbClr val="C0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812125" y="2464251"/>
            <a:ext cx="15121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THREE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等腰三角形 9"/>
          <p:cNvSpPr/>
          <p:nvPr/>
        </p:nvSpPr>
        <p:spPr>
          <a:xfrm rot="10800000">
            <a:off x="3257220" y="1867961"/>
            <a:ext cx="584705" cy="504056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8399914">
            <a:off x="3763427" y="1838695"/>
            <a:ext cx="584705" cy="504056"/>
          </a:xfrm>
          <a:prstGeom prst="triangle">
            <a:avLst/>
          </a:prstGeom>
          <a:solidFill>
            <a:srgbClr val="C0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8399914">
            <a:off x="3704981" y="2281635"/>
            <a:ext cx="584705" cy="504056"/>
          </a:xfrm>
          <a:prstGeom prst="triangle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9174234">
            <a:off x="8213641" y="4300767"/>
            <a:ext cx="584705" cy="504056"/>
          </a:xfrm>
          <a:prstGeom prst="triangle">
            <a:avLst/>
          </a:prstGeom>
          <a:solidFill>
            <a:srgbClr val="C0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10800000">
            <a:off x="8068756" y="3691210"/>
            <a:ext cx="584705" cy="504056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7222566">
            <a:off x="8278179" y="3857475"/>
            <a:ext cx="584705" cy="504056"/>
          </a:xfrm>
          <a:prstGeom prst="triangle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056144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1279871" y="1968618"/>
            <a:ext cx="2520000" cy="1360951"/>
          </a:xfrm>
          <a:prstGeom prst="rect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8641400" y="1989000"/>
            <a:ext cx="2520000" cy="1360951"/>
          </a:xfrm>
          <a:prstGeom prst="rect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7" name="直接连接符 36"/>
          <p:cNvCxnSpPr/>
          <p:nvPr/>
        </p:nvCxnSpPr>
        <p:spPr>
          <a:xfrm flipH="1">
            <a:off x="1281604" y="3754373"/>
            <a:ext cx="2386424" cy="0"/>
          </a:xfrm>
          <a:prstGeom prst="line">
            <a:avLst/>
          </a:prstGeom>
          <a:ln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H="1">
            <a:off x="1279659" y="4474373"/>
            <a:ext cx="2386424" cy="0"/>
          </a:xfrm>
          <a:prstGeom prst="line">
            <a:avLst/>
          </a:prstGeom>
          <a:ln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H="1">
            <a:off x="4902788" y="3754373"/>
            <a:ext cx="2386424" cy="0"/>
          </a:xfrm>
          <a:prstGeom prst="line">
            <a:avLst/>
          </a:prstGeom>
          <a:ln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H="1">
            <a:off x="4900843" y="4474373"/>
            <a:ext cx="2386424" cy="0"/>
          </a:xfrm>
          <a:prstGeom prst="line">
            <a:avLst/>
          </a:prstGeom>
          <a:ln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H="1">
            <a:off x="8708188" y="3789000"/>
            <a:ext cx="2386424" cy="0"/>
          </a:xfrm>
          <a:prstGeom prst="line">
            <a:avLst/>
          </a:prstGeom>
          <a:ln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8706243" y="4509000"/>
            <a:ext cx="2386424" cy="0"/>
          </a:xfrm>
          <a:prstGeom prst="line">
            <a:avLst/>
          </a:prstGeom>
          <a:ln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文本框 44"/>
          <p:cNvSpPr txBox="1"/>
          <p:nvPr/>
        </p:nvSpPr>
        <p:spPr>
          <a:xfrm>
            <a:off x="1432075" y="4732708"/>
            <a:ext cx="2155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</a:p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5016123" y="4732707"/>
            <a:ext cx="2155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</a:p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825775" y="4767936"/>
            <a:ext cx="2155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</a:p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432074" y="3911044"/>
            <a:ext cx="2155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</a:p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016122" y="3911044"/>
            <a:ext cx="2155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</a:p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8821523" y="3917867"/>
            <a:ext cx="2155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</a:p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848701" y="1968619"/>
            <a:ext cx="2520000" cy="1360951"/>
          </a:xfrm>
          <a:prstGeom prst="rect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组合 55"/>
          <p:cNvGrpSpPr/>
          <p:nvPr/>
        </p:nvGrpSpPr>
        <p:grpSpPr>
          <a:xfrm>
            <a:off x="5911569" y="2444943"/>
            <a:ext cx="408302" cy="408302"/>
            <a:chOff x="3288349" y="1288251"/>
            <a:chExt cx="408302" cy="408302"/>
          </a:xfrm>
        </p:grpSpPr>
        <p:sp>
          <p:nvSpPr>
            <p:cNvPr id="57" name="弧形 56"/>
            <p:cNvSpPr/>
            <p:nvPr/>
          </p:nvSpPr>
          <p:spPr>
            <a:xfrm>
              <a:off x="3288349" y="1288251"/>
              <a:ext cx="408302" cy="408302"/>
            </a:xfrm>
            <a:prstGeom prst="arc">
              <a:avLst>
                <a:gd name="adj1" fmla="val 3650278"/>
                <a:gd name="adj2" fmla="val 1611316"/>
              </a:avLst>
            </a:prstGeom>
            <a:noFill/>
            <a:ln w="12700" cap="rnd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8" name="直接连接符 57"/>
            <p:cNvCxnSpPr/>
            <p:nvPr/>
          </p:nvCxnSpPr>
          <p:spPr>
            <a:xfrm flipV="1">
              <a:off x="3492500" y="1369219"/>
              <a:ext cx="0" cy="123753"/>
            </a:xfrm>
            <a:prstGeom prst="line">
              <a:avLst/>
            </a:prstGeom>
            <a:ln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3492501" y="1492403"/>
              <a:ext cx="96046" cy="0"/>
            </a:xfrm>
            <a:prstGeom prst="line">
              <a:avLst/>
            </a:prstGeom>
            <a:ln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/>
          <p:cNvGrpSpPr/>
          <p:nvPr/>
        </p:nvGrpSpPr>
        <p:grpSpPr>
          <a:xfrm>
            <a:off x="9725349" y="2495370"/>
            <a:ext cx="348210" cy="348210"/>
            <a:chOff x="1875232" y="3443844"/>
            <a:chExt cx="348210" cy="348210"/>
          </a:xfrm>
        </p:grpSpPr>
        <p:sp>
          <p:nvSpPr>
            <p:cNvPr id="61" name="泪滴形 60"/>
            <p:cNvSpPr/>
            <p:nvPr/>
          </p:nvSpPr>
          <p:spPr>
            <a:xfrm rot="8100000">
              <a:off x="1875232" y="3443844"/>
              <a:ext cx="348210" cy="348210"/>
            </a:xfrm>
            <a:prstGeom prst="teardrop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弧形 61"/>
            <p:cNvSpPr/>
            <p:nvPr/>
          </p:nvSpPr>
          <p:spPr>
            <a:xfrm>
              <a:off x="1988888" y="3586773"/>
              <a:ext cx="120900" cy="120900"/>
            </a:xfrm>
            <a:prstGeom prst="arc">
              <a:avLst>
                <a:gd name="adj1" fmla="val 5266162"/>
                <a:gd name="adj2" fmla="val 21524496"/>
              </a:avLst>
            </a:prstGeom>
            <a:noFill/>
            <a:ln w="12700" cap="rnd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3" name="任意多边形 62"/>
          <p:cNvSpPr/>
          <p:nvPr/>
        </p:nvSpPr>
        <p:spPr>
          <a:xfrm>
            <a:off x="2315485" y="2394617"/>
            <a:ext cx="389040" cy="386339"/>
          </a:xfrm>
          <a:custGeom>
            <a:avLst/>
            <a:gdLst>
              <a:gd name="connsiteX0" fmla="*/ 0 w 407193"/>
              <a:gd name="connsiteY0" fmla="*/ 147637 h 402431"/>
              <a:gd name="connsiteX1" fmla="*/ 185737 w 407193"/>
              <a:gd name="connsiteY1" fmla="*/ 0 h 402431"/>
              <a:gd name="connsiteX2" fmla="*/ 280987 w 407193"/>
              <a:gd name="connsiteY2" fmla="*/ 0 h 402431"/>
              <a:gd name="connsiteX3" fmla="*/ 266700 w 407193"/>
              <a:gd name="connsiteY3" fmla="*/ 128587 h 402431"/>
              <a:gd name="connsiteX4" fmla="*/ 407193 w 407193"/>
              <a:gd name="connsiteY4" fmla="*/ 185737 h 402431"/>
              <a:gd name="connsiteX5" fmla="*/ 323850 w 407193"/>
              <a:gd name="connsiteY5" fmla="*/ 402431 h 402431"/>
              <a:gd name="connsiteX6" fmla="*/ 133350 w 407193"/>
              <a:gd name="connsiteY6" fmla="*/ 402431 h 402431"/>
              <a:gd name="connsiteX0" fmla="*/ 0 w 407193"/>
              <a:gd name="connsiteY0" fmla="*/ 181503 h 436297"/>
              <a:gd name="connsiteX1" fmla="*/ 185737 w 407193"/>
              <a:gd name="connsiteY1" fmla="*/ 33866 h 436297"/>
              <a:gd name="connsiteX2" fmla="*/ 280987 w 407193"/>
              <a:gd name="connsiteY2" fmla="*/ 33866 h 436297"/>
              <a:gd name="connsiteX3" fmla="*/ 266700 w 407193"/>
              <a:gd name="connsiteY3" fmla="*/ 162453 h 436297"/>
              <a:gd name="connsiteX4" fmla="*/ 407193 w 407193"/>
              <a:gd name="connsiteY4" fmla="*/ 219603 h 436297"/>
              <a:gd name="connsiteX5" fmla="*/ 323850 w 407193"/>
              <a:gd name="connsiteY5" fmla="*/ 436297 h 436297"/>
              <a:gd name="connsiteX6" fmla="*/ 133350 w 407193"/>
              <a:gd name="connsiteY6" fmla="*/ 436297 h 436297"/>
              <a:gd name="connsiteX0" fmla="*/ 0 w 407193"/>
              <a:gd name="connsiteY0" fmla="*/ 185520 h 440314"/>
              <a:gd name="connsiteX1" fmla="*/ 185737 w 407193"/>
              <a:gd name="connsiteY1" fmla="*/ 37883 h 440314"/>
              <a:gd name="connsiteX2" fmla="*/ 280987 w 407193"/>
              <a:gd name="connsiteY2" fmla="*/ 37883 h 440314"/>
              <a:gd name="connsiteX3" fmla="*/ 266700 w 407193"/>
              <a:gd name="connsiteY3" fmla="*/ 166470 h 440314"/>
              <a:gd name="connsiteX4" fmla="*/ 407193 w 407193"/>
              <a:gd name="connsiteY4" fmla="*/ 223620 h 440314"/>
              <a:gd name="connsiteX5" fmla="*/ 323850 w 407193"/>
              <a:gd name="connsiteY5" fmla="*/ 440314 h 440314"/>
              <a:gd name="connsiteX6" fmla="*/ 133350 w 407193"/>
              <a:gd name="connsiteY6" fmla="*/ 440314 h 440314"/>
              <a:gd name="connsiteX0" fmla="*/ 0 w 407193"/>
              <a:gd name="connsiteY0" fmla="*/ 179246 h 434040"/>
              <a:gd name="connsiteX1" fmla="*/ 185737 w 407193"/>
              <a:gd name="connsiteY1" fmla="*/ 31609 h 434040"/>
              <a:gd name="connsiteX2" fmla="*/ 280987 w 407193"/>
              <a:gd name="connsiteY2" fmla="*/ 31609 h 434040"/>
              <a:gd name="connsiteX3" fmla="*/ 266700 w 407193"/>
              <a:gd name="connsiteY3" fmla="*/ 160196 h 434040"/>
              <a:gd name="connsiteX4" fmla="*/ 407193 w 407193"/>
              <a:gd name="connsiteY4" fmla="*/ 217346 h 434040"/>
              <a:gd name="connsiteX5" fmla="*/ 323850 w 407193"/>
              <a:gd name="connsiteY5" fmla="*/ 434040 h 434040"/>
              <a:gd name="connsiteX6" fmla="*/ 133350 w 407193"/>
              <a:gd name="connsiteY6" fmla="*/ 434040 h 434040"/>
              <a:gd name="connsiteX0" fmla="*/ 0 w 407193"/>
              <a:gd name="connsiteY0" fmla="*/ 186446 h 441240"/>
              <a:gd name="connsiteX1" fmla="*/ 185737 w 407193"/>
              <a:gd name="connsiteY1" fmla="*/ 38809 h 441240"/>
              <a:gd name="connsiteX2" fmla="*/ 280987 w 407193"/>
              <a:gd name="connsiteY2" fmla="*/ 38809 h 441240"/>
              <a:gd name="connsiteX3" fmla="*/ 266700 w 407193"/>
              <a:gd name="connsiteY3" fmla="*/ 167396 h 441240"/>
              <a:gd name="connsiteX4" fmla="*/ 407193 w 407193"/>
              <a:gd name="connsiteY4" fmla="*/ 224546 h 441240"/>
              <a:gd name="connsiteX5" fmla="*/ 323850 w 407193"/>
              <a:gd name="connsiteY5" fmla="*/ 441240 h 441240"/>
              <a:gd name="connsiteX6" fmla="*/ 133350 w 407193"/>
              <a:gd name="connsiteY6" fmla="*/ 441240 h 441240"/>
              <a:gd name="connsiteX0" fmla="*/ 0 w 407193"/>
              <a:gd name="connsiteY0" fmla="*/ 182654 h 437448"/>
              <a:gd name="connsiteX1" fmla="*/ 185737 w 407193"/>
              <a:gd name="connsiteY1" fmla="*/ 35017 h 437448"/>
              <a:gd name="connsiteX2" fmla="*/ 280987 w 407193"/>
              <a:gd name="connsiteY2" fmla="*/ 35017 h 437448"/>
              <a:gd name="connsiteX3" fmla="*/ 266700 w 407193"/>
              <a:gd name="connsiteY3" fmla="*/ 163604 h 437448"/>
              <a:gd name="connsiteX4" fmla="*/ 407193 w 407193"/>
              <a:gd name="connsiteY4" fmla="*/ 220754 h 437448"/>
              <a:gd name="connsiteX5" fmla="*/ 323850 w 407193"/>
              <a:gd name="connsiteY5" fmla="*/ 437448 h 437448"/>
              <a:gd name="connsiteX6" fmla="*/ 133350 w 407193"/>
              <a:gd name="connsiteY6" fmla="*/ 437448 h 437448"/>
              <a:gd name="connsiteX0" fmla="*/ 0 w 407193"/>
              <a:gd name="connsiteY0" fmla="*/ 182654 h 437448"/>
              <a:gd name="connsiteX1" fmla="*/ 185737 w 407193"/>
              <a:gd name="connsiteY1" fmla="*/ 35017 h 437448"/>
              <a:gd name="connsiteX2" fmla="*/ 280987 w 407193"/>
              <a:gd name="connsiteY2" fmla="*/ 35017 h 437448"/>
              <a:gd name="connsiteX3" fmla="*/ 266700 w 407193"/>
              <a:gd name="connsiteY3" fmla="*/ 163604 h 437448"/>
              <a:gd name="connsiteX4" fmla="*/ 407193 w 407193"/>
              <a:gd name="connsiteY4" fmla="*/ 220754 h 437448"/>
              <a:gd name="connsiteX5" fmla="*/ 323850 w 407193"/>
              <a:gd name="connsiteY5" fmla="*/ 437448 h 437448"/>
              <a:gd name="connsiteX6" fmla="*/ 133350 w 407193"/>
              <a:gd name="connsiteY6" fmla="*/ 437448 h 437448"/>
              <a:gd name="connsiteX0" fmla="*/ 0 w 407193"/>
              <a:gd name="connsiteY0" fmla="*/ 182654 h 437448"/>
              <a:gd name="connsiteX1" fmla="*/ 185737 w 407193"/>
              <a:gd name="connsiteY1" fmla="*/ 35017 h 437448"/>
              <a:gd name="connsiteX2" fmla="*/ 280987 w 407193"/>
              <a:gd name="connsiteY2" fmla="*/ 35017 h 437448"/>
              <a:gd name="connsiteX3" fmla="*/ 266700 w 407193"/>
              <a:gd name="connsiteY3" fmla="*/ 163604 h 437448"/>
              <a:gd name="connsiteX4" fmla="*/ 407193 w 407193"/>
              <a:gd name="connsiteY4" fmla="*/ 220754 h 437448"/>
              <a:gd name="connsiteX5" fmla="*/ 323850 w 407193"/>
              <a:gd name="connsiteY5" fmla="*/ 437448 h 437448"/>
              <a:gd name="connsiteX6" fmla="*/ 133350 w 407193"/>
              <a:gd name="connsiteY6" fmla="*/ 437448 h 437448"/>
              <a:gd name="connsiteX0" fmla="*/ 0 w 407193"/>
              <a:gd name="connsiteY0" fmla="*/ 182654 h 437448"/>
              <a:gd name="connsiteX1" fmla="*/ 185737 w 407193"/>
              <a:gd name="connsiteY1" fmla="*/ 35017 h 437448"/>
              <a:gd name="connsiteX2" fmla="*/ 280987 w 407193"/>
              <a:gd name="connsiteY2" fmla="*/ 35017 h 437448"/>
              <a:gd name="connsiteX3" fmla="*/ 266700 w 407193"/>
              <a:gd name="connsiteY3" fmla="*/ 163604 h 437448"/>
              <a:gd name="connsiteX4" fmla="*/ 407193 w 407193"/>
              <a:gd name="connsiteY4" fmla="*/ 220754 h 437448"/>
              <a:gd name="connsiteX5" fmla="*/ 323850 w 407193"/>
              <a:gd name="connsiteY5" fmla="*/ 437448 h 437448"/>
              <a:gd name="connsiteX6" fmla="*/ 133350 w 407193"/>
              <a:gd name="connsiteY6" fmla="*/ 437448 h 437448"/>
              <a:gd name="connsiteX0" fmla="*/ 0 w 407193"/>
              <a:gd name="connsiteY0" fmla="*/ 182654 h 437448"/>
              <a:gd name="connsiteX1" fmla="*/ 185737 w 407193"/>
              <a:gd name="connsiteY1" fmla="*/ 35017 h 437448"/>
              <a:gd name="connsiteX2" fmla="*/ 273843 w 407193"/>
              <a:gd name="connsiteY2" fmla="*/ 35017 h 437448"/>
              <a:gd name="connsiteX3" fmla="*/ 266700 w 407193"/>
              <a:gd name="connsiteY3" fmla="*/ 163604 h 437448"/>
              <a:gd name="connsiteX4" fmla="*/ 407193 w 407193"/>
              <a:gd name="connsiteY4" fmla="*/ 220754 h 437448"/>
              <a:gd name="connsiteX5" fmla="*/ 323850 w 407193"/>
              <a:gd name="connsiteY5" fmla="*/ 437448 h 437448"/>
              <a:gd name="connsiteX6" fmla="*/ 133350 w 407193"/>
              <a:gd name="connsiteY6" fmla="*/ 437448 h 437448"/>
              <a:gd name="connsiteX0" fmla="*/ 0 w 407193"/>
              <a:gd name="connsiteY0" fmla="*/ 183565 h 438359"/>
              <a:gd name="connsiteX1" fmla="*/ 185737 w 407193"/>
              <a:gd name="connsiteY1" fmla="*/ 35928 h 438359"/>
              <a:gd name="connsiteX2" fmla="*/ 280987 w 407193"/>
              <a:gd name="connsiteY2" fmla="*/ 33546 h 438359"/>
              <a:gd name="connsiteX3" fmla="*/ 266700 w 407193"/>
              <a:gd name="connsiteY3" fmla="*/ 164515 h 438359"/>
              <a:gd name="connsiteX4" fmla="*/ 407193 w 407193"/>
              <a:gd name="connsiteY4" fmla="*/ 221665 h 438359"/>
              <a:gd name="connsiteX5" fmla="*/ 323850 w 407193"/>
              <a:gd name="connsiteY5" fmla="*/ 438359 h 438359"/>
              <a:gd name="connsiteX6" fmla="*/ 133350 w 407193"/>
              <a:gd name="connsiteY6" fmla="*/ 438359 h 438359"/>
              <a:gd name="connsiteX0" fmla="*/ 0 w 407193"/>
              <a:gd name="connsiteY0" fmla="*/ 183565 h 438359"/>
              <a:gd name="connsiteX1" fmla="*/ 185737 w 407193"/>
              <a:gd name="connsiteY1" fmla="*/ 35928 h 438359"/>
              <a:gd name="connsiteX2" fmla="*/ 271462 w 407193"/>
              <a:gd name="connsiteY2" fmla="*/ 33546 h 438359"/>
              <a:gd name="connsiteX3" fmla="*/ 266700 w 407193"/>
              <a:gd name="connsiteY3" fmla="*/ 164515 h 438359"/>
              <a:gd name="connsiteX4" fmla="*/ 407193 w 407193"/>
              <a:gd name="connsiteY4" fmla="*/ 221665 h 438359"/>
              <a:gd name="connsiteX5" fmla="*/ 323850 w 407193"/>
              <a:gd name="connsiteY5" fmla="*/ 438359 h 438359"/>
              <a:gd name="connsiteX6" fmla="*/ 133350 w 407193"/>
              <a:gd name="connsiteY6" fmla="*/ 438359 h 438359"/>
              <a:gd name="connsiteX0" fmla="*/ 0 w 407193"/>
              <a:gd name="connsiteY0" fmla="*/ 185506 h 440300"/>
              <a:gd name="connsiteX1" fmla="*/ 185737 w 407193"/>
              <a:gd name="connsiteY1" fmla="*/ 37869 h 440300"/>
              <a:gd name="connsiteX2" fmla="*/ 280987 w 407193"/>
              <a:gd name="connsiteY2" fmla="*/ 30724 h 440300"/>
              <a:gd name="connsiteX3" fmla="*/ 266700 w 407193"/>
              <a:gd name="connsiteY3" fmla="*/ 166456 h 440300"/>
              <a:gd name="connsiteX4" fmla="*/ 407193 w 407193"/>
              <a:gd name="connsiteY4" fmla="*/ 223606 h 440300"/>
              <a:gd name="connsiteX5" fmla="*/ 323850 w 407193"/>
              <a:gd name="connsiteY5" fmla="*/ 440300 h 440300"/>
              <a:gd name="connsiteX6" fmla="*/ 133350 w 407193"/>
              <a:gd name="connsiteY6" fmla="*/ 440300 h 440300"/>
              <a:gd name="connsiteX0" fmla="*/ 0 w 407193"/>
              <a:gd name="connsiteY0" fmla="*/ 185506 h 440300"/>
              <a:gd name="connsiteX1" fmla="*/ 185737 w 407193"/>
              <a:gd name="connsiteY1" fmla="*/ 37869 h 440300"/>
              <a:gd name="connsiteX2" fmla="*/ 280987 w 407193"/>
              <a:gd name="connsiteY2" fmla="*/ 30724 h 440300"/>
              <a:gd name="connsiteX3" fmla="*/ 266700 w 407193"/>
              <a:gd name="connsiteY3" fmla="*/ 166456 h 440300"/>
              <a:gd name="connsiteX4" fmla="*/ 407193 w 407193"/>
              <a:gd name="connsiteY4" fmla="*/ 223606 h 440300"/>
              <a:gd name="connsiteX5" fmla="*/ 323850 w 407193"/>
              <a:gd name="connsiteY5" fmla="*/ 440300 h 440300"/>
              <a:gd name="connsiteX6" fmla="*/ 133350 w 407193"/>
              <a:gd name="connsiteY6" fmla="*/ 440300 h 440300"/>
              <a:gd name="connsiteX0" fmla="*/ 0 w 407193"/>
              <a:gd name="connsiteY0" fmla="*/ 182655 h 437449"/>
              <a:gd name="connsiteX1" fmla="*/ 185737 w 407193"/>
              <a:gd name="connsiteY1" fmla="*/ 35018 h 437449"/>
              <a:gd name="connsiteX2" fmla="*/ 280987 w 407193"/>
              <a:gd name="connsiteY2" fmla="*/ 35016 h 437449"/>
              <a:gd name="connsiteX3" fmla="*/ 266700 w 407193"/>
              <a:gd name="connsiteY3" fmla="*/ 163605 h 437449"/>
              <a:gd name="connsiteX4" fmla="*/ 407193 w 407193"/>
              <a:gd name="connsiteY4" fmla="*/ 220755 h 437449"/>
              <a:gd name="connsiteX5" fmla="*/ 323850 w 407193"/>
              <a:gd name="connsiteY5" fmla="*/ 437449 h 437449"/>
              <a:gd name="connsiteX6" fmla="*/ 133350 w 407193"/>
              <a:gd name="connsiteY6" fmla="*/ 437449 h 437449"/>
              <a:gd name="connsiteX0" fmla="*/ 0 w 407193"/>
              <a:gd name="connsiteY0" fmla="*/ 182655 h 437449"/>
              <a:gd name="connsiteX1" fmla="*/ 185737 w 407193"/>
              <a:gd name="connsiteY1" fmla="*/ 35018 h 437449"/>
              <a:gd name="connsiteX2" fmla="*/ 280987 w 407193"/>
              <a:gd name="connsiteY2" fmla="*/ 35016 h 437449"/>
              <a:gd name="connsiteX3" fmla="*/ 266700 w 407193"/>
              <a:gd name="connsiteY3" fmla="*/ 163605 h 437449"/>
              <a:gd name="connsiteX4" fmla="*/ 407193 w 407193"/>
              <a:gd name="connsiteY4" fmla="*/ 220755 h 437449"/>
              <a:gd name="connsiteX5" fmla="*/ 323850 w 407193"/>
              <a:gd name="connsiteY5" fmla="*/ 437449 h 437449"/>
              <a:gd name="connsiteX6" fmla="*/ 133350 w 407193"/>
              <a:gd name="connsiteY6" fmla="*/ 437449 h 437449"/>
              <a:gd name="connsiteX0" fmla="*/ 0 w 407193"/>
              <a:gd name="connsiteY0" fmla="*/ 182655 h 437449"/>
              <a:gd name="connsiteX1" fmla="*/ 185737 w 407193"/>
              <a:gd name="connsiteY1" fmla="*/ 35018 h 437449"/>
              <a:gd name="connsiteX2" fmla="*/ 280987 w 407193"/>
              <a:gd name="connsiteY2" fmla="*/ 35016 h 437449"/>
              <a:gd name="connsiteX3" fmla="*/ 266700 w 407193"/>
              <a:gd name="connsiteY3" fmla="*/ 163605 h 437449"/>
              <a:gd name="connsiteX4" fmla="*/ 407193 w 407193"/>
              <a:gd name="connsiteY4" fmla="*/ 220755 h 437449"/>
              <a:gd name="connsiteX5" fmla="*/ 323850 w 407193"/>
              <a:gd name="connsiteY5" fmla="*/ 437449 h 437449"/>
              <a:gd name="connsiteX6" fmla="*/ 133350 w 407193"/>
              <a:gd name="connsiteY6" fmla="*/ 437449 h 437449"/>
              <a:gd name="connsiteX0" fmla="*/ 0 w 407193"/>
              <a:gd name="connsiteY0" fmla="*/ 182655 h 437449"/>
              <a:gd name="connsiteX1" fmla="*/ 40481 w 407193"/>
              <a:gd name="connsiteY1" fmla="*/ 149319 h 437449"/>
              <a:gd name="connsiteX2" fmla="*/ 185737 w 407193"/>
              <a:gd name="connsiteY2" fmla="*/ 35018 h 437449"/>
              <a:gd name="connsiteX3" fmla="*/ 280987 w 407193"/>
              <a:gd name="connsiteY3" fmla="*/ 35016 h 437449"/>
              <a:gd name="connsiteX4" fmla="*/ 266700 w 407193"/>
              <a:gd name="connsiteY4" fmla="*/ 163605 h 437449"/>
              <a:gd name="connsiteX5" fmla="*/ 407193 w 407193"/>
              <a:gd name="connsiteY5" fmla="*/ 220755 h 437449"/>
              <a:gd name="connsiteX6" fmla="*/ 323850 w 407193"/>
              <a:gd name="connsiteY6" fmla="*/ 437449 h 437449"/>
              <a:gd name="connsiteX7" fmla="*/ 133350 w 407193"/>
              <a:gd name="connsiteY7" fmla="*/ 437449 h 437449"/>
              <a:gd name="connsiteX0" fmla="*/ 0 w 407193"/>
              <a:gd name="connsiteY0" fmla="*/ 182655 h 437449"/>
              <a:gd name="connsiteX1" fmla="*/ 40481 w 407193"/>
              <a:gd name="connsiteY1" fmla="*/ 149319 h 437449"/>
              <a:gd name="connsiteX2" fmla="*/ 185737 w 407193"/>
              <a:gd name="connsiteY2" fmla="*/ 35018 h 437449"/>
              <a:gd name="connsiteX3" fmla="*/ 280987 w 407193"/>
              <a:gd name="connsiteY3" fmla="*/ 35016 h 437449"/>
              <a:gd name="connsiteX4" fmla="*/ 266700 w 407193"/>
              <a:gd name="connsiteY4" fmla="*/ 163605 h 437449"/>
              <a:gd name="connsiteX5" fmla="*/ 407193 w 407193"/>
              <a:gd name="connsiteY5" fmla="*/ 220755 h 437449"/>
              <a:gd name="connsiteX6" fmla="*/ 323850 w 407193"/>
              <a:gd name="connsiteY6" fmla="*/ 437449 h 437449"/>
              <a:gd name="connsiteX7" fmla="*/ 133350 w 407193"/>
              <a:gd name="connsiteY7" fmla="*/ 437449 h 437449"/>
              <a:gd name="connsiteX0" fmla="*/ 0 w 421480"/>
              <a:gd name="connsiteY0" fmla="*/ 437449 h 437449"/>
              <a:gd name="connsiteX1" fmla="*/ 54768 w 421480"/>
              <a:gd name="connsiteY1" fmla="*/ 149319 h 437449"/>
              <a:gd name="connsiteX2" fmla="*/ 200024 w 421480"/>
              <a:gd name="connsiteY2" fmla="*/ 35018 h 437449"/>
              <a:gd name="connsiteX3" fmla="*/ 295274 w 421480"/>
              <a:gd name="connsiteY3" fmla="*/ 35016 h 437449"/>
              <a:gd name="connsiteX4" fmla="*/ 280987 w 421480"/>
              <a:gd name="connsiteY4" fmla="*/ 163605 h 437449"/>
              <a:gd name="connsiteX5" fmla="*/ 421480 w 421480"/>
              <a:gd name="connsiteY5" fmla="*/ 220755 h 437449"/>
              <a:gd name="connsiteX6" fmla="*/ 338137 w 421480"/>
              <a:gd name="connsiteY6" fmla="*/ 437449 h 437449"/>
              <a:gd name="connsiteX7" fmla="*/ 147637 w 421480"/>
              <a:gd name="connsiteY7" fmla="*/ 437449 h 437449"/>
              <a:gd name="connsiteX0" fmla="*/ 0 w 421480"/>
              <a:gd name="connsiteY0" fmla="*/ 437449 h 437449"/>
              <a:gd name="connsiteX1" fmla="*/ 11905 w 421480"/>
              <a:gd name="connsiteY1" fmla="*/ 189800 h 437449"/>
              <a:gd name="connsiteX2" fmla="*/ 200024 w 421480"/>
              <a:gd name="connsiteY2" fmla="*/ 35018 h 437449"/>
              <a:gd name="connsiteX3" fmla="*/ 295274 w 421480"/>
              <a:gd name="connsiteY3" fmla="*/ 35016 h 437449"/>
              <a:gd name="connsiteX4" fmla="*/ 280987 w 421480"/>
              <a:gd name="connsiteY4" fmla="*/ 163605 h 437449"/>
              <a:gd name="connsiteX5" fmla="*/ 421480 w 421480"/>
              <a:gd name="connsiteY5" fmla="*/ 220755 h 437449"/>
              <a:gd name="connsiteX6" fmla="*/ 338137 w 421480"/>
              <a:gd name="connsiteY6" fmla="*/ 437449 h 437449"/>
              <a:gd name="connsiteX7" fmla="*/ 147637 w 421480"/>
              <a:gd name="connsiteY7" fmla="*/ 437449 h 437449"/>
              <a:gd name="connsiteX0" fmla="*/ 0 w 421480"/>
              <a:gd name="connsiteY0" fmla="*/ 437449 h 437449"/>
              <a:gd name="connsiteX1" fmla="*/ 11905 w 421480"/>
              <a:gd name="connsiteY1" fmla="*/ 189800 h 437449"/>
              <a:gd name="connsiteX2" fmla="*/ 200024 w 421480"/>
              <a:gd name="connsiteY2" fmla="*/ 35018 h 437449"/>
              <a:gd name="connsiteX3" fmla="*/ 295274 w 421480"/>
              <a:gd name="connsiteY3" fmla="*/ 35016 h 437449"/>
              <a:gd name="connsiteX4" fmla="*/ 280987 w 421480"/>
              <a:gd name="connsiteY4" fmla="*/ 163605 h 437449"/>
              <a:gd name="connsiteX5" fmla="*/ 421480 w 421480"/>
              <a:gd name="connsiteY5" fmla="*/ 220755 h 437449"/>
              <a:gd name="connsiteX6" fmla="*/ 338137 w 421480"/>
              <a:gd name="connsiteY6" fmla="*/ 437449 h 437449"/>
              <a:gd name="connsiteX7" fmla="*/ 147637 w 421480"/>
              <a:gd name="connsiteY7" fmla="*/ 437449 h 437449"/>
              <a:gd name="connsiteX0" fmla="*/ 0 w 421480"/>
              <a:gd name="connsiteY0" fmla="*/ 437449 h 437449"/>
              <a:gd name="connsiteX1" fmla="*/ 11905 w 421480"/>
              <a:gd name="connsiteY1" fmla="*/ 189800 h 437449"/>
              <a:gd name="connsiteX2" fmla="*/ 200024 w 421480"/>
              <a:gd name="connsiteY2" fmla="*/ 35018 h 437449"/>
              <a:gd name="connsiteX3" fmla="*/ 295274 w 421480"/>
              <a:gd name="connsiteY3" fmla="*/ 35016 h 437449"/>
              <a:gd name="connsiteX4" fmla="*/ 280987 w 421480"/>
              <a:gd name="connsiteY4" fmla="*/ 163605 h 437449"/>
              <a:gd name="connsiteX5" fmla="*/ 421480 w 421480"/>
              <a:gd name="connsiteY5" fmla="*/ 220755 h 437449"/>
              <a:gd name="connsiteX6" fmla="*/ 338137 w 421480"/>
              <a:gd name="connsiteY6" fmla="*/ 437449 h 437449"/>
              <a:gd name="connsiteX7" fmla="*/ 147637 w 421480"/>
              <a:gd name="connsiteY7" fmla="*/ 437449 h 437449"/>
              <a:gd name="connsiteX0" fmla="*/ 0 w 421480"/>
              <a:gd name="connsiteY0" fmla="*/ 437449 h 437449"/>
              <a:gd name="connsiteX1" fmla="*/ 11905 w 421480"/>
              <a:gd name="connsiteY1" fmla="*/ 189800 h 437449"/>
              <a:gd name="connsiteX2" fmla="*/ 200024 w 421480"/>
              <a:gd name="connsiteY2" fmla="*/ 35018 h 437449"/>
              <a:gd name="connsiteX3" fmla="*/ 295274 w 421480"/>
              <a:gd name="connsiteY3" fmla="*/ 35016 h 437449"/>
              <a:gd name="connsiteX4" fmla="*/ 280987 w 421480"/>
              <a:gd name="connsiteY4" fmla="*/ 163605 h 437449"/>
              <a:gd name="connsiteX5" fmla="*/ 421480 w 421480"/>
              <a:gd name="connsiteY5" fmla="*/ 220755 h 437449"/>
              <a:gd name="connsiteX6" fmla="*/ 338137 w 421480"/>
              <a:gd name="connsiteY6" fmla="*/ 437449 h 437449"/>
              <a:gd name="connsiteX7" fmla="*/ 147637 w 421480"/>
              <a:gd name="connsiteY7" fmla="*/ 437449 h 437449"/>
              <a:gd name="connsiteX0" fmla="*/ 16629 w 438109"/>
              <a:gd name="connsiteY0" fmla="*/ 437449 h 437449"/>
              <a:gd name="connsiteX1" fmla="*/ 28534 w 438109"/>
              <a:gd name="connsiteY1" fmla="*/ 189800 h 437449"/>
              <a:gd name="connsiteX2" fmla="*/ 216653 w 438109"/>
              <a:gd name="connsiteY2" fmla="*/ 35018 h 437449"/>
              <a:gd name="connsiteX3" fmla="*/ 311903 w 438109"/>
              <a:gd name="connsiteY3" fmla="*/ 35016 h 437449"/>
              <a:gd name="connsiteX4" fmla="*/ 297616 w 438109"/>
              <a:gd name="connsiteY4" fmla="*/ 163605 h 437449"/>
              <a:gd name="connsiteX5" fmla="*/ 438109 w 438109"/>
              <a:gd name="connsiteY5" fmla="*/ 220755 h 437449"/>
              <a:gd name="connsiteX6" fmla="*/ 354766 w 438109"/>
              <a:gd name="connsiteY6" fmla="*/ 437449 h 437449"/>
              <a:gd name="connsiteX7" fmla="*/ 164266 w 438109"/>
              <a:gd name="connsiteY7" fmla="*/ 437449 h 437449"/>
              <a:gd name="connsiteX0" fmla="*/ 11271 w 432751"/>
              <a:gd name="connsiteY0" fmla="*/ 437449 h 437449"/>
              <a:gd name="connsiteX1" fmla="*/ 1746 w 432751"/>
              <a:gd name="connsiteY1" fmla="*/ 318387 h 437449"/>
              <a:gd name="connsiteX2" fmla="*/ 23176 w 432751"/>
              <a:gd name="connsiteY2" fmla="*/ 189800 h 437449"/>
              <a:gd name="connsiteX3" fmla="*/ 211295 w 432751"/>
              <a:gd name="connsiteY3" fmla="*/ 35018 h 437449"/>
              <a:gd name="connsiteX4" fmla="*/ 306545 w 432751"/>
              <a:gd name="connsiteY4" fmla="*/ 35016 h 437449"/>
              <a:gd name="connsiteX5" fmla="*/ 292258 w 432751"/>
              <a:gd name="connsiteY5" fmla="*/ 163605 h 437449"/>
              <a:gd name="connsiteX6" fmla="*/ 432751 w 432751"/>
              <a:gd name="connsiteY6" fmla="*/ 220755 h 437449"/>
              <a:gd name="connsiteX7" fmla="*/ 349408 w 432751"/>
              <a:gd name="connsiteY7" fmla="*/ 437449 h 437449"/>
              <a:gd name="connsiteX8" fmla="*/ 158908 w 432751"/>
              <a:gd name="connsiteY8" fmla="*/ 437449 h 437449"/>
              <a:gd name="connsiteX0" fmla="*/ 11271 w 432751"/>
              <a:gd name="connsiteY0" fmla="*/ 437449 h 437449"/>
              <a:gd name="connsiteX1" fmla="*/ 1746 w 432751"/>
              <a:gd name="connsiteY1" fmla="*/ 318387 h 437449"/>
              <a:gd name="connsiteX2" fmla="*/ 23176 w 432751"/>
              <a:gd name="connsiteY2" fmla="*/ 189800 h 437449"/>
              <a:gd name="connsiteX3" fmla="*/ 211295 w 432751"/>
              <a:gd name="connsiteY3" fmla="*/ 35018 h 437449"/>
              <a:gd name="connsiteX4" fmla="*/ 306545 w 432751"/>
              <a:gd name="connsiteY4" fmla="*/ 35016 h 437449"/>
              <a:gd name="connsiteX5" fmla="*/ 292258 w 432751"/>
              <a:gd name="connsiteY5" fmla="*/ 163605 h 437449"/>
              <a:gd name="connsiteX6" fmla="*/ 432751 w 432751"/>
              <a:gd name="connsiteY6" fmla="*/ 220755 h 437449"/>
              <a:gd name="connsiteX7" fmla="*/ 349408 w 432751"/>
              <a:gd name="connsiteY7" fmla="*/ 437449 h 437449"/>
              <a:gd name="connsiteX8" fmla="*/ 158908 w 432751"/>
              <a:gd name="connsiteY8" fmla="*/ 437449 h 437449"/>
              <a:gd name="connsiteX0" fmla="*/ 92234 w 432751"/>
              <a:gd name="connsiteY0" fmla="*/ 318386 h 437449"/>
              <a:gd name="connsiteX1" fmla="*/ 1746 w 432751"/>
              <a:gd name="connsiteY1" fmla="*/ 318387 h 437449"/>
              <a:gd name="connsiteX2" fmla="*/ 23176 w 432751"/>
              <a:gd name="connsiteY2" fmla="*/ 189800 h 437449"/>
              <a:gd name="connsiteX3" fmla="*/ 211295 w 432751"/>
              <a:gd name="connsiteY3" fmla="*/ 35018 h 437449"/>
              <a:gd name="connsiteX4" fmla="*/ 306545 w 432751"/>
              <a:gd name="connsiteY4" fmla="*/ 35016 h 437449"/>
              <a:gd name="connsiteX5" fmla="*/ 292258 w 432751"/>
              <a:gd name="connsiteY5" fmla="*/ 163605 h 437449"/>
              <a:gd name="connsiteX6" fmla="*/ 432751 w 432751"/>
              <a:gd name="connsiteY6" fmla="*/ 220755 h 437449"/>
              <a:gd name="connsiteX7" fmla="*/ 349408 w 432751"/>
              <a:gd name="connsiteY7" fmla="*/ 437449 h 437449"/>
              <a:gd name="connsiteX8" fmla="*/ 158908 w 432751"/>
              <a:gd name="connsiteY8" fmla="*/ 437449 h 437449"/>
              <a:gd name="connsiteX0" fmla="*/ 86929 w 427446"/>
              <a:gd name="connsiteY0" fmla="*/ 318386 h 437449"/>
              <a:gd name="connsiteX1" fmla="*/ 8348 w 427446"/>
              <a:gd name="connsiteY1" fmla="*/ 437449 h 437449"/>
              <a:gd name="connsiteX2" fmla="*/ 17871 w 427446"/>
              <a:gd name="connsiteY2" fmla="*/ 189800 h 437449"/>
              <a:gd name="connsiteX3" fmla="*/ 205990 w 427446"/>
              <a:gd name="connsiteY3" fmla="*/ 35018 h 437449"/>
              <a:gd name="connsiteX4" fmla="*/ 301240 w 427446"/>
              <a:gd name="connsiteY4" fmla="*/ 35016 h 437449"/>
              <a:gd name="connsiteX5" fmla="*/ 286953 w 427446"/>
              <a:gd name="connsiteY5" fmla="*/ 163605 h 437449"/>
              <a:gd name="connsiteX6" fmla="*/ 427446 w 427446"/>
              <a:gd name="connsiteY6" fmla="*/ 220755 h 437449"/>
              <a:gd name="connsiteX7" fmla="*/ 344103 w 427446"/>
              <a:gd name="connsiteY7" fmla="*/ 437449 h 437449"/>
              <a:gd name="connsiteX8" fmla="*/ 153603 w 427446"/>
              <a:gd name="connsiteY8" fmla="*/ 437449 h 437449"/>
              <a:gd name="connsiteX0" fmla="*/ 99998 w 440515"/>
              <a:gd name="connsiteY0" fmla="*/ 318386 h 437449"/>
              <a:gd name="connsiteX1" fmla="*/ 21417 w 440515"/>
              <a:gd name="connsiteY1" fmla="*/ 437449 h 437449"/>
              <a:gd name="connsiteX2" fmla="*/ 30940 w 440515"/>
              <a:gd name="connsiteY2" fmla="*/ 189800 h 437449"/>
              <a:gd name="connsiteX3" fmla="*/ 219059 w 440515"/>
              <a:gd name="connsiteY3" fmla="*/ 35018 h 437449"/>
              <a:gd name="connsiteX4" fmla="*/ 314309 w 440515"/>
              <a:gd name="connsiteY4" fmla="*/ 35016 h 437449"/>
              <a:gd name="connsiteX5" fmla="*/ 300022 w 440515"/>
              <a:gd name="connsiteY5" fmla="*/ 163605 h 437449"/>
              <a:gd name="connsiteX6" fmla="*/ 440515 w 440515"/>
              <a:gd name="connsiteY6" fmla="*/ 220755 h 437449"/>
              <a:gd name="connsiteX7" fmla="*/ 357172 w 440515"/>
              <a:gd name="connsiteY7" fmla="*/ 437449 h 437449"/>
              <a:gd name="connsiteX8" fmla="*/ 166672 w 440515"/>
              <a:gd name="connsiteY8" fmla="*/ 437449 h 437449"/>
              <a:gd name="connsiteX0" fmla="*/ 102387 w 442904"/>
              <a:gd name="connsiteY0" fmla="*/ 318386 h 437449"/>
              <a:gd name="connsiteX1" fmla="*/ 23806 w 442904"/>
              <a:gd name="connsiteY1" fmla="*/ 437449 h 437449"/>
              <a:gd name="connsiteX2" fmla="*/ 33329 w 442904"/>
              <a:gd name="connsiteY2" fmla="*/ 189800 h 437449"/>
              <a:gd name="connsiteX3" fmla="*/ 221448 w 442904"/>
              <a:gd name="connsiteY3" fmla="*/ 35018 h 437449"/>
              <a:gd name="connsiteX4" fmla="*/ 316698 w 442904"/>
              <a:gd name="connsiteY4" fmla="*/ 35016 h 437449"/>
              <a:gd name="connsiteX5" fmla="*/ 302411 w 442904"/>
              <a:gd name="connsiteY5" fmla="*/ 163605 h 437449"/>
              <a:gd name="connsiteX6" fmla="*/ 442904 w 442904"/>
              <a:gd name="connsiteY6" fmla="*/ 220755 h 437449"/>
              <a:gd name="connsiteX7" fmla="*/ 359561 w 442904"/>
              <a:gd name="connsiteY7" fmla="*/ 437449 h 437449"/>
              <a:gd name="connsiteX8" fmla="*/ 169061 w 442904"/>
              <a:gd name="connsiteY8" fmla="*/ 437449 h 437449"/>
              <a:gd name="connsiteX0" fmla="*/ 102387 w 442904"/>
              <a:gd name="connsiteY0" fmla="*/ 318386 h 437449"/>
              <a:gd name="connsiteX1" fmla="*/ 83337 w 442904"/>
              <a:gd name="connsiteY1" fmla="*/ 346962 h 437449"/>
              <a:gd name="connsiteX2" fmla="*/ 23806 w 442904"/>
              <a:gd name="connsiteY2" fmla="*/ 437449 h 437449"/>
              <a:gd name="connsiteX3" fmla="*/ 33329 w 442904"/>
              <a:gd name="connsiteY3" fmla="*/ 189800 h 437449"/>
              <a:gd name="connsiteX4" fmla="*/ 221448 w 442904"/>
              <a:gd name="connsiteY4" fmla="*/ 35018 h 437449"/>
              <a:gd name="connsiteX5" fmla="*/ 316698 w 442904"/>
              <a:gd name="connsiteY5" fmla="*/ 35016 h 437449"/>
              <a:gd name="connsiteX6" fmla="*/ 302411 w 442904"/>
              <a:gd name="connsiteY6" fmla="*/ 163605 h 437449"/>
              <a:gd name="connsiteX7" fmla="*/ 442904 w 442904"/>
              <a:gd name="connsiteY7" fmla="*/ 220755 h 437449"/>
              <a:gd name="connsiteX8" fmla="*/ 359561 w 442904"/>
              <a:gd name="connsiteY8" fmla="*/ 437449 h 437449"/>
              <a:gd name="connsiteX9" fmla="*/ 169061 w 442904"/>
              <a:gd name="connsiteY9" fmla="*/ 437449 h 437449"/>
              <a:gd name="connsiteX0" fmla="*/ 102387 w 442904"/>
              <a:gd name="connsiteY0" fmla="*/ 318386 h 437449"/>
              <a:gd name="connsiteX1" fmla="*/ 83337 w 442904"/>
              <a:gd name="connsiteY1" fmla="*/ 346962 h 437449"/>
              <a:gd name="connsiteX2" fmla="*/ 23806 w 442904"/>
              <a:gd name="connsiteY2" fmla="*/ 437449 h 437449"/>
              <a:gd name="connsiteX3" fmla="*/ 33329 w 442904"/>
              <a:gd name="connsiteY3" fmla="*/ 189800 h 437449"/>
              <a:gd name="connsiteX4" fmla="*/ 221448 w 442904"/>
              <a:gd name="connsiteY4" fmla="*/ 35018 h 437449"/>
              <a:gd name="connsiteX5" fmla="*/ 316698 w 442904"/>
              <a:gd name="connsiteY5" fmla="*/ 35016 h 437449"/>
              <a:gd name="connsiteX6" fmla="*/ 302411 w 442904"/>
              <a:gd name="connsiteY6" fmla="*/ 163605 h 437449"/>
              <a:gd name="connsiteX7" fmla="*/ 442904 w 442904"/>
              <a:gd name="connsiteY7" fmla="*/ 220755 h 437449"/>
              <a:gd name="connsiteX8" fmla="*/ 359561 w 442904"/>
              <a:gd name="connsiteY8" fmla="*/ 437449 h 437449"/>
              <a:gd name="connsiteX9" fmla="*/ 169061 w 442904"/>
              <a:gd name="connsiteY9" fmla="*/ 437449 h 437449"/>
              <a:gd name="connsiteX0" fmla="*/ 102387 w 442904"/>
              <a:gd name="connsiteY0" fmla="*/ 318386 h 439831"/>
              <a:gd name="connsiteX1" fmla="*/ 95243 w 442904"/>
              <a:gd name="connsiteY1" fmla="*/ 439831 h 439831"/>
              <a:gd name="connsiteX2" fmla="*/ 23806 w 442904"/>
              <a:gd name="connsiteY2" fmla="*/ 437449 h 439831"/>
              <a:gd name="connsiteX3" fmla="*/ 33329 w 442904"/>
              <a:gd name="connsiteY3" fmla="*/ 189800 h 439831"/>
              <a:gd name="connsiteX4" fmla="*/ 221448 w 442904"/>
              <a:gd name="connsiteY4" fmla="*/ 35018 h 439831"/>
              <a:gd name="connsiteX5" fmla="*/ 316698 w 442904"/>
              <a:gd name="connsiteY5" fmla="*/ 35016 h 439831"/>
              <a:gd name="connsiteX6" fmla="*/ 302411 w 442904"/>
              <a:gd name="connsiteY6" fmla="*/ 163605 h 439831"/>
              <a:gd name="connsiteX7" fmla="*/ 442904 w 442904"/>
              <a:gd name="connsiteY7" fmla="*/ 220755 h 439831"/>
              <a:gd name="connsiteX8" fmla="*/ 359561 w 442904"/>
              <a:gd name="connsiteY8" fmla="*/ 437449 h 439831"/>
              <a:gd name="connsiteX9" fmla="*/ 169061 w 442904"/>
              <a:gd name="connsiteY9" fmla="*/ 437449 h 439831"/>
              <a:gd name="connsiteX0" fmla="*/ 95243 w 442904"/>
              <a:gd name="connsiteY0" fmla="*/ 201704 h 439831"/>
              <a:gd name="connsiteX1" fmla="*/ 95243 w 442904"/>
              <a:gd name="connsiteY1" fmla="*/ 439831 h 439831"/>
              <a:gd name="connsiteX2" fmla="*/ 23806 w 442904"/>
              <a:gd name="connsiteY2" fmla="*/ 437449 h 439831"/>
              <a:gd name="connsiteX3" fmla="*/ 33329 w 442904"/>
              <a:gd name="connsiteY3" fmla="*/ 189800 h 439831"/>
              <a:gd name="connsiteX4" fmla="*/ 221448 w 442904"/>
              <a:gd name="connsiteY4" fmla="*/ 35018 h 439831"/>
              <a:gd name="connsiteX5" fmla="*/ 316698 w 442904"/>
              <a:gd name="connsiteY5" fmla="*/ 35016 h 439831"/>
              <a:gd name="connsiteX6" fmla="*/ 302411 w 442904"/>
              <a:gd name="connsiteY6" fmla="*/ 163605 h 439831"/>
              <a:gd name="connsiteX7" fmla="*/ 442904 w 442904"/>
              <a:gd name="connsiteY7" fmla="*/ 220755 h 439831"/>
              <a:gd name="connsiteX8" fmla="*/ 359561 w 442904"/>
              <a:gd name="connsiteY8" fmla="*/ 437449 h 439831"/>
              <a:gd name="connsiteX9" fmla="*/ 169061 w 442904"/>
              <a:gd name="connsiteY9" fmla="*/ 437449 h 439831"/>
              <a:gd name="connsiteX0" fmla="*/ 97624 w 442904"/>
              <a:gd name="connsiteY0" fmla="*/ 187416 h 439831"/>
              <a:gd name="connsiteX1" fmla="*/ 95243 w 442904"/>
              <a:gd name="connsiteY1" fmla="*/ 439831 h 439831"/>
              <a:gd name="connsiteX2" fmla="*/ 23806 w 442904"/>
              <a:gd name="connsiteY2" fmla="*/ 437449 h 439831"/>
              <a:gd name="connsiteX3" fmla="*/ 33329 w 442904"/>
              <a:gd name="connsiteY3" fmla="*/ 189800 h 439831"/>
              <a:gd name="connsiteX4" fmla="*/ 221448 w 442904"/>
              <a:gd name="connsiteY4" fmla="*/ 35018 h 439831"/>
              <a:gd name="connsiteX5" fmla="*/ 316698 w 442904"/>
              <a:gd name="connsiteY5" fmla="*/ 35016 h 439831"/>
              <a:gd name="connsiteX6" fmla="*/ 302411 w 442904"/>
              <a:gd name="connsiteY6" fmla="*/ 163605 h 439831"/>
              <a:gd name="connsiteX7" fmla="*/ 442904 w 442904"/>
              <a:gd name="connsiteY7" fmla="*/ 220755 h 439831"/>
              <a:gd name="connsiteX8" fmla="*/ 359561 w 442904"/>
              <a:gd name="connsiteY8" fmla="*/ 437449 h 439831"/>
              <a:gd name="connsiteX9" fmla="*/ 169061 w 442904"/>
              <a:gd name="connsiteY9" fmla="*/ 437449 h 439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2904" h="439831">
                <a:moveTo>
                  <a:pt x="97624" y="187416"/>
                </a:moveTo>
                <a:cubicBezTo>
                  <a:pt x="96830" y="271554"/>
                  <a:pt x="96037" y="355693"/>
                  <a:pt x="95243" y="439831"/>
                </a:cubicBezTo>
                <a:lnTo>
                  <a:pt x="23806" y="437449"/>
                </a:lnTo>
                <a:cubicBezTo>
                  <a:pt x="-9929" y="427130"/>
                  <a:pt x="-8739" y="163209"/>
                  <a:pt x="33329" y="189800"/>
                </a:cubicBezTo>
                <a:cubicBezTo>
                  <a:pt x="105560" y="183450"/>
                  <a:pt x="218273" y="189006"/>
                  <a:pt x="221448" y="35018"/>
                </a:cubicBezTo>
                <a:cubicBezTo>
                  <a:pt x="262723" y="-26895"/>
                  <a:pt x="287330" y="6441"/>
                  <a:pt x="316698" y="35016"/>
                </a:cubicBezTo>
                <a:cubicBezTo>
                  <a:pt x="316699" y="80259"/>
                  <a:pt x="316698" y="120743"/>
                  <a:pt x="302411" y="163605"/>
                </a:cubicBezTo>
                <a:cubicBezTo>
                  <a:pt x="363529" y="163605"/>
                  <a:pt x="410361" y="139793"/>
                  <a:pt x="442904" y="220755"/>
                </a:cubicBezTo>
                <a:lnTo>
                  <a:pt x="359561" y="437449"/>
                </a:lnTo>
                <a:lnTo>
                  <a:pt x="169061" y="437449"/>
                </a:lnTo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>
          <a:xfrm>
            <a:off x="11064552" y="-8616"/>
            <a:ext cx="432048" cy="648072"/>
            <a:chOff x="11352584" y="0"/>
            <a:chExt cx="432048" cy="953344"/>
          </a:xfrm>
        </p:grpSpPr>
        <p:sp>
          <p:nvSpPr>
            <p:cNvPr id="35" name="任意多边形 34"/>
            <p:cNvSpPr/>
            <p:nvPr/>
          </p:nvSpPr>
          <p:spPr>
            <a:xfrm>
              <a:off x="11352584" y="620688"/>
              <a:ext cx="432048" cy="332656"/>
            </a:xfrm>
            <a:custGeom>
              <a:avLst/>
              <a:gdLst>
                <a:gd name="connsiteX0" fmla="*/ 0 w 432048"/>
                <a:gd name="connsiteY0" fmla="*/ 0 h 598340"/>
                <a:gd name="connsiteX1" fmla="*/ 432048 w 432048"/>
                <a:gd name="connsiteY1" fmla="*/ 0 h 598340"/>
                <a:gd name="connsiteX2" fmla="*/ 432048 w 432048"/>
                <a:gd name="connsiteY2" fmla="*/ 598340 h 598340"/>
                <a:gd name="connsiteX3" fmla="*/ 216024 w 432048"/>
                <a:gd name="connsiteY3" fmla="*/ 225885 h 598340"/>
                <a:gd name="connsiteX4" fmla="*/ 0 w 432048"/>
                <a:gd name="connsiteY4" fmla="*/ 598340 h 598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048" h="598340">
                  <a:moveTo>
                    <a:pt x="0" y="0"/>
                  </a:moveTo>
                  <a:lnTo>
                    <a:pt x="432048" y="0"/>
                  </a:lnTo>
                  <a:lnTo>
                    <a:pt x="432048" y="598340"/>
                  </a:lnTo>
                  <a:lnTo>
                    <a:pt x="216024" y="225885"/>
                  </a:lnTo>
                  <a:lnTo>
                    <a:pt x="0" y="598340"/>
                  </a:lnTo>
                  <a:close/>
                </a:path>
              </a:pathLst>
            </a:cu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11352584" y="0"/>
              <a:ext cx="432048" cy="620688"/>
            </a:xfrm>
            <a:prstGeom prst="rect">
              <a:avLst/>
            </a:pr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8313063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03603" y="2298256"/>
            <a:ext cx="2520000" cy="1703358"/>
          </a:xfrm>
          <a:prstGeom prst="rect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723603" y="4011862"/>
            <a:ext cx="2725373" cy="1577138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23603" y="2298256"/>
            <a:ext cx="2725373" cy="170335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03603" y="4001614"/>
            <a:ext cx="2520000" cy="15873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41639" y="4001614"/>
            <a:ext cx="2523421" cy="157713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448976" y="2298256"/>
            <a:ext cx="2539817" cy="1708482"/>
          </a:xfrm>
          <a:prstGeom prst="rec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375762" y="2919102"/>
            <a:ext cx="2155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</a:p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008357" y="4559350"/>
            <a:ext cx="2155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</a:p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650664" y="2919101"/>
            <a:ext cx="2155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</a:p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03784" y="2298256"/>
            <a:ext cx="2764614" cy="1713606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203208" y="3984955"/>
            <a:ext cx="2533823" cy="1604045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443103" y="3972197"/>
            <a:ext cx="2533823" cy="1604045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 flipH="1">
            <a:off x="2496000" y="1989000"/>
            <a:ext cx="120238" cy="120238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flipH="1">
            <a:off x="3576000" y="1523597"/>
            <a:ext cx="120238" cy="120238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 flipH="1">
            <a:off x="4948238" y="2024168"/>
            <a:ext cx="120238" cy="120238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 flipH="1">
            <a:off x="6456000" y="1472983"/>
            <a:ext cx="120238" cy="120238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flipH="1">
            <a:off x="8216062" y="1987479"/>
            <a:ext cx="120238" cy="120238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 flipH="1">
            <a:off x="9336000" y="1266220"/>
            <a:ext cx="120238" cy="120238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/>
          <p:cNvCxnSpPr>
            <a:stCxn id="16" idx="1"/>
            <a:endCxn id="17" idx="6"/>
          </p:cNvCxnSpPr>
          <p:nvPr/>
        </p:nvCxnSpPr>
        <p:spPr>
          <a:xfrm flipV="1">
            <a:off x="2598630" y="1583716"/>
            <a:ext cx="977370" cy="42289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stCxn id="17" idx="2"/>
            <a:endCxn id="18" idx="6"/>
          </p:cNvCxnSpPr>
          <p:nvPr/>
        </p:nvCxnSpPr>
        <p:spPr>
          <a:xfrm>
            <a:off x="3696238" y="1583716"/>
            <a:ext cx="1252000" cy="50057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endCxn id="19" idx="6"/>
          </p:cNvCxnSpPr>
          <p:nvPr/>
        </p:nvCxnSpPr>
        <p:spPr>
          <a:xfrm flipV="1">
            <a:off x="5103378" y="1533102"/>
            <a:ext cx="1352622" cy="54101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endCxn id="20" idx="6"/>
          </p:cNvCxnSpPr>
          <p:nvPr/>
        </p:nvCxnSpPr>
        <p:spPr>
          <a:xfrm>
            <a:off x="6600496" y="1542799"/>
            <a:ext cx="1615566" cy="50479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endCxn id="21" idx="5"/>
          </p:cNvCxnSpPr>
          <p:nvPr/>
        </p:nvCxnSpPr>
        <p:spPr>
          <a:xfrm flipV="1">
            <a:off x="8356664" y="1368850"/>
            <a:ext cx="996944" cy="6747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9036119" y="912958"/>
            <a:ext cx="72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936340" y="1580489"/>
            <a:ext cx="72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156119" y="1047904"/>
            <a:ext cx="72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4675962" y="1596346"/>
            <a:ext cx="72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216000" y="1130937"/>
            <a:ext cx="72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076238" y="1569385"/>
            <a:ext cx="72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1064552" y="-8616"/>
            <a:ext cx="432048" cy="648072"/>
            <a:chOff x="11352584" y="0"/>
            <a:chExt cx="432048" cy="953344"/>
          </a:xfrm>
        </p:grpSpPr>
        <p:sp>
          <p:nvSpPr>
            <p:cNvPr id="47" name="任意多边形 46"/>
            <p:cNvSpPr/>
            <p:nvPr/>
          </p:nvSpPr>
          <p:spPr>
            <a:xfrm>
              <a:off x="11352584" y="620688"/>
              <a:ext cx="432048" cy="332656"/>
            </a:xfrm>
            <a:custGeom>
              <a:avLst/>
              <a:gdLst>
                <a:gd name="connsiteX0" fmla="*/ 0 w 432048"/>
                <a:gd name="connsiteY0" fmla="*/ 0 h 598340"/>
                <a:gd name="connsiteX1" fmla="*/ 432048 w 432048"/>
                <a:gd name="connsiteY1" fmla="*/ 0 h 598340"/>
                <a:gd name="connsiteX2" fmla="*/ 432048 w 432048"/>
                <a:gd name="connsiteY2" fmla="*/ 598340 h 598340"/>
                <a:gd name="connsiteX3" fmla="*/ 216024 w 432048"/>
                <a:gd name="connsiteY3" fmla="*/ 225885 h 598340"/>
                <a:gd name="connsiteX4" fmla="*/ 0 w 432048"/>
                <a:gd name="connsiteY4" fmla="*/ 598340 h 598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048" h="598340">
                  <a:moveTo>
                    <a:pt x="0" y="0"/>
                  </a:moveTo>
                  <a:lnTo>
                    <a:pt x="432048" y="0"/>
                  </a:lnTo>
                  <a:lnTo>
                    <a:pt x="432048" y="598340"/>
                  </a:lnTo>
                  <a:lnTo>
                    <a:pt x="216024" y="225885"/>
                  </a:lnTo>
                  <a:lnTo>
                    <a:pt x="0" y="598340"/>
                  </a:lnTo>
                  <a:close/>
                </a:path>
              </a:pathLst>
            </a:cu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11352584" y="0"/>
              <a:ext cx="432048" cy="620688"/>
            </a:xfrm>
            <a:prstGeom prst="rect">
              <a:avLst/>
            </a:pr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49188738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410018" y="3520227"/>
            <a:ext cx="2155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</a:p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346347" y="5427040"/>
            <a:ext cx="2155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</a:p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024470" y="3289395"/>
            <a:ext cx="2155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</a:p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487950" y="1859692"/>
            <a:ext cx="7273878" cy="3960280"/>
            <a:chOff x="2496000" y="2114058"/>
            <a:chExt cx="7273878" cy="3960280"/>
          </a:xfrm>
        </p:grpSpPr>
        <p:sp>
          <p:nvSpPr>
            <p:cNvPr id="2" name="任意多边形 1"/>
            <p:cNvSpPr/>
            <p:nvPr/>
          </p:nvSpPr>
          <p:spPr>
            <a:xfrm>
              <a:off x="2496000" y="2114058"/>
              <a:ext cx="7273878" cy="3960280"/>
            </a:xfrm>
            <a:custGeom>
              <a:avLst/>
              <a:gdLst>
                <a:gd name="connsiteX0" fmla="*/ 6408679 w 6725852"/>
                <a:gd name="connsiteY0" fmla="*/ 3272405 h 3694083"/>
                <a:gd name="connsiteX1" fmla="*/ 6460633 w 6725852"/>
                <a:gd name="connsiteY1" fmla="*/ 3313968 h 3694083"/>
                <a:gd name="connsiteX2" fmla="*/ 6419069 w 6725852"/>
                <a:gd name="connsiteY2" fmla="*/ 3360727 h 3694083"/>
                <a:gd name="connsiteX3" fmla="*/ 6377506 w 6725852"/>
                <a:gd name="connsiteY3" fmla="*/ 3438659 h 3694083"/>
                <a:gd name="connsiteX4" fmla="*/ 6289183 w 6725852"/>
                <a:gd name="connsiteY4" fmla="*/ 3417877 h 3694083"/>
                <a:gd name="connsiteX5" fmla="*/ 6304769 w 6725852"/>
                <a:gd name="connsiteY5" fmla="*/ 3397096 h 3694083"/>
                <a:gd name="connsiteX6" fmla="*/ 6382701 w 6725852"/>
                <a:gd name="connsiteY6" fmla="*/ 3324359 h 3694083"/>
                <a:gd name="connsiteX7" fmla="*/ 5956674 w 6725852"/>
                <a:gd name="connsiteY7" fmla="*/ 3256818 h 3694083"/>
                <a:gd name="connsiteX8" fmla="*/ 5993042 w 6725852"/>
                <a:gd name="connsiteY8" fmla="*/ 3256818 h 3694083"/>
                <a:gd name="connsiteX9" fmla="*/ 5993042 w 6725852"/>
                <a:gd name="connsiteY9" fmla="*/ 3334750 h 3694083"/>
                <a:gd name="connsiteX10" fmla="*/ 5935892 w 6725852"/>
                <a:gd name="connsiteY10" fmla="*/ 3376314 h 3694083"/>
                <a:gd name="connsiteX11" fmla="*/ 5899524 w 6725852"/>
                <a:gd name="connsiteY11" fmla="*/ 3272405 h 3694083"/>
                <a:gd name="connsiteX12" fmla="*/ 5951479 w 6725852"/>
                <a:gd name="connsiteY12" fmla="*/ 3298382 h 3694083"/>
                <a:gd name="connsiteX13" fmla="*/ 6419069 w 6725852"/>
                <a:gd name="connsiteY13" fmla="*/ 3126932 h 3694083"/>
                <a:gd name="connsiteX14" fmla="*/ 6486610 w 6725852"/>
                <a:gd name="connsiteY14" fmla="*/ 3194473 h 3694083"/>
                <a:gd name="connsiteX15" fmla="*/ 6522979 w 6725852"/>
                <a:gd name="connsiteY15" fmla="*/ 3178886 h 3694083"/>
                <a:gd name="connsiteX16" fmla="*/ 6554151 w 6725852"/>
                <a:gd name="connsiteY16" fmla="*/ 3204864 h 3694083"/>
                <a:gd name="connsiteX17" fmla="*/ 6517783 w 6725852"/>
                <a:gd name="connsiteY17" fmla="*/ 3230841 h 3694083"/>
                <a:gd name="connsiteX18" fmla="*/ 6507392 w 6725852"/>
                <a:gd name="connsiteY18" fmla="*/ 3251623 h 3694083"/>
                <a:gd name="connsiteX19" fmla="*/ 6450242 w 6725852"/>
                <a:gd name="connsiteY19" fmla="*/ 3267209 h 3694083"/>
                <a:gd name="connsiteX20" fmla="*/ 6455438 w 6725852"/>
                <a:gd name="connsiteY20" fmla="*/ 3210059 h 3694083"/>
                <a:gd name="connsiteX21" fmla="*/ 4159047 w 6725852"/>
                <a:gd name="connsiteY21" fmla="*/ 2674927 h 3694083"/>
                <a:gd name="connsiteX22" fmla="*/ 4174633 w 6725852"/>
                <a:gd name="connsiteY22" fmla="*/ 2695709 h 3694083"/>
                <a:gd name="connsiteX23" fmla="*/ 4185024 w 6725852"/>
                <a:gd name="connsiteY23" fmla="*/ 2732077 h 3694083"/>
                <a:gd name="connsiteX24" fmla="*/ 4164242 w 6725852"/>
                <a:gd name="connsiteY24" fmla="*/ 2810009 h 3694083"/>
                <a:gd name="connsiteX25" fmla="*/ 4133069 w 6725852"/>
                <a:gd name="connsiteY25" fmla="*/ 2929505 h 3694083"/>
                <a:gd name="connsiteX26" fmla="*/ 4081115 w 6725852"/>
                <a:gd name="connsiteY26" fmla="*/ 2960677 h 3694083"/>
                <a:gd name="connsiteX27" fmla="*/ 4044747 w 6725852"/>
                <a:gd name="connsiteY27" fmla="*/ 2919114 h 3694083"/>
                <a:gd name="connsiteX28" fmla="*/ 4049942 w 6725852"/>
                <a:gd name="connsiteY28" fmla="*/ 2903527 h 3694083"/>
                <a:gd name="connsiteX29" fmla="*/ 4039551 w 6725852"/>
                <a:gd name="connsiteY29" fmla="*/ 2882746 h 3694083"/>
                <a:gd name="connsiteX30" fmla="*/ 4065529 w 6725852"/>
                <a:gd name="connsiteY30" fmla="*/ 2835986 h 3694083"/>
                <a:gd name="connsiteX31" fmla="*/ 4070724 w 6725852"/>
                <a:gd name="connsiteY31" fmla="*/ 2825596 h 3694083"/>
                <a:gd name="connsiteX32" fmla="*/ 4049942 w 6725852"/>
                <a:gd name="connsiteY32" fmla="*/ 2789227 h 3694083"/>
                <a:gd name="connsiteX33" fmla="*/ 4075919 w 6725852"/>
                <a:gd name="connsiteY33" fmla="*/ 2758055 h 3694083"/>
                <a:gd name="connsiteX34" fmla="*/ 4117483 w 6725852"/>
                <a:gd name="connsiteY34" fmla="*/ 2726882 h 3694083"/>
                <a:gd name="connsiteX35" fmla="*/ 4148656 w 6725852"/>
                <a:gd name="connsiteY35" fmla="*/ 2680123 h 3694083"/>
                <a:gd name="connsiteX36" fmla="*/ 5759247 w 6725852"/>
                <a:gd name="connsiteY36" fmla="*/ 2565823 h 3694083"/>
                <a:gd name="connsiteX37" fmla="*/ 5774833 w 6725852"/>
                <a:gd name="connsiteY37" fmla="*/ 2581409 h 3694083"/>
                <a:gd name="connsiteX38" fmla="*/ 5764442 w 6725852"/>
                <a:gd name="connsiteY38" fmla="*/ 2643755 h 3694083"/>
                <a:gd name="connsiteX39" fmla="*/ 5831983 w 6725852"/>
                <a:gd name="connsiteY39" fmla="*/ 2695709 h 3694083"/>
                <a:gd name="connsiteX40" fmla="*/ 5852765 w 6725852"/>
                <a:gd name="connsiteY40" fmla="*/ 2602191 h 3694083"/>
                <a:gd name="connsiteX41" fmla="*/ 5878742 w 6725852"/>
                <a:gd name="connsiteY41" fmla="*/ 2576214 h 3694083"/>
                <a:gd name="connsiteX42" fmla="*/ 5904719 w 6725852"/>
                <a:gd name="connsiteY42" fmla="*/ 2628168 h 3694083"/>
                <a:gd name="connsiteX43" fmla="*/ 5935892 w 6725852"/>
                <a:gd name="connsiteY43" fmla="*/ 2633364 h 3694083"/>
                <a:gd name="connsiteX44" fmla="*/ 5956674 w 6725852"/>
                <a:gd name="connsiteY44" fmla="*/ 2726882 h 3694083"/>
                <a:gd name="connsiteX45" fmla="*/ 6008629 w 6725852"/>
                <a:gd name="connsiteY45" fmla="*/ 2789227 h 3694083"/>
                <a:gd name="connsiteX46" fmla="*/ 6065779 w 6725852"/>
                <a:gd name="connsiteY46" fmla="*/ 2867159 h 3694083"/>
                <a:gd name="connsiteX47" fmla="*/ 6091756 w 6725852"/>
                <a:gd name="connsiteY47" fmla="*/ 2965873 h 3694083"/>
                <a:gd name="connsiteX48" fmla="*/ 6055388 w 6725852"/>
                <a:gd name="connsiteY48" fmla="*/ 3028218 h 3694083"/>
                <a:gd name="connsiteX49" fmla="*/ 6034606 w 6725852"/>
                <a:gd name="connsiteY49" fmla="*/ 3074977 h 3694083"/>
                <a:gd name="connsiteX50" fmla="*/ 6013824 w 6725852"/>
                <a:gd name="connsiteY50" fmla="*/ 3100955 h 3694083"/>
                <a:gd name="connsiteX51" fmla="*/ 5993042 w 6725852"/>
                <a:gd name="connsiteY51" fmla="*/ 3152909 h 3694083"/>
                <a:gd name="connsiteX52" fmla="*/ 5941088 w 6725852"/>
                <a:gd name="connsiteY52" fmla="*/ 3184082 h 3694083"/>
                <a:gd name="connsiteX53" fmla="*/ 5920306 w 6725852"/>
                <a:gd name="connsiteY53" fmla="*/ 3178886 h 3694083"/>
                <a:gd name="connsiteX54" fmla="*/ 5925501 w 6725852"/>
                <a:gd name="connsiteY54" fmla="*/ 3158105 h 3694083"/>
                <a:gd name="connsiteX55" fmla="*/ 5878742 w 6725852"/>
                <a:gd name="connsiteY55" fmla="*/ 3189277 h 3694083"/>
                <a:gd name="connsiteX56" fmla="*/ 5863156 w 6725852"/>
                <a:gd name="connsiteY56" fmla="*/ 3178886 h 3694083"/>
                <a:gd name="connsiteX57" fmla="*/ 5821592 w 6725852"/>
                <a:gd name="connsiteY57" fmla="*/ 3147714 h 3694083"/>
                <a:gd name="connsiteX58" fmla="*/ 5816397 w 6725852"/>
                <a:gd name="connsiteY58" fmla="*/ 3137323 h 3694083"/>
                <a:gd name="connsiteX59" fmla="*/ 5826788 w 6725852"/>
                <a:gd name="connsiteY59" fmla="*/ 3126932 h 3694083"/>
                <a:gd name="connsiteX60" fmla="*/ 5811201 w 6725852"/>
                <a:gd name="connsiteY60" fmla="*/ 3121736 h 3694083"/>
                <a:gd name="connsiteX61" fmla="*/ 5795615 w 6725852"/>
                <a:gd name="connsiteY61" fmla="*/ 3106150 h 3694083"/>
                <a:gd name="connsiteX62" fmla="*/ 5754051 w 6725852"/>
                <a:gd name="connsiteY62" fmla="*/ 3106150 h 3694083"/>
                <a:gd name="connsiteX63" fmla="*/ 5728074 w 6725852"/>
                <a:gd name="connsiteY63" fmla="*/ 3090564 h 3694083"/>
                <a:gd name="connsiteX64" fmla="*/ 5717683 w 6725852"/>
                <a:gd name="connsiteY64" fmla="*/ 3085368 h 3694083"/>
                <a:gd name="connsiteX65" fmla="*/ 5733269 w 6725852"/>
                <a:gd name="connsiteY65" fmla="*/ 3069782 h 3694083"/>
                <a:gd name="connsiteX66" fmla="*/ 5722879 w 6725852"/>
                <a:gd name="connsiteY66" fmla="*/ 3049000 h 3694083"/>
                <a:gd name="connsiteX67" fmla="*/ 5696901 w 6725852"/>
                <a:gd name="connsiteY67" fmla="*/ 3033414 h 3694083"/>
                <a:gd name="connsiteX68" fmla="*/ 5677734 w 6725852"/>
                <a:gd name="connsiteY68" fmla="*/ 3030676 h 3694083"/>
                <a:gd name="connsiteX69" fmla="*/ 5686510 w 6725852"/>
                <a:gd name="connsiteY69" fmla="*/ 3028218 h 3694083"/>
                <a:gd name="connsiteX70" fmla="*/ 5660533 w 6725852"/>
                <a:gd name="connsiteY70" fmla="*/ 3028218 h 3694083"/>
                <a:gd name="connsiteX71" fmla="*/ 5644947 w 6725852"/>
                <a:gd name="connsiteY71" fmla="*/ 3028218 h 3694083"/>
                <a:gd name="connsiteX72" fmla="*/ 5660533 w 6725852"/>
                <a:gd name="connsiteY72" fmla="*/ 3023022 h 3694083"/>
                <a:gd name="connsiteX73" fmla="*/ 5624165 w 6725852"/>
                <a:gd name="connsiteY73" fmla="*/ 3028218 h 3694083"/>
                <a:gd name="connsiteX74" fmla="*/ 5644947 w 6725852"/>
                <a:gd name="connsiteY74" fmla="*/ 3028218 h 3694083"/>
                <a:gd name="connsiteX75" fmla="*/ 5629360 w 6725852"/>
                <a:gd name="connsiteY75" fmla="*/ 3033414 h 3694083"/>
                <a:gd name="connsiteX76" fmla="*/ 5660533 w 6725852"/>
                <a:gd name="connsiteY76" fmla="*/ 3028218 h 3694083"/>
                <a:gd name="connsiteX77" fmla="*/ 5677734 w 6725852"/>
                <a:gd name="connsiteY77" fmla="*/ 3030676 h 3694083"/>
                <a:gd name="connsiteX78" fmla="*/ 5426738 w 6725852"/>
                <a:gd name="connsiteY78" fmla="*/ 3100955 h 3694083"/>
                <a:gd name="connsiteX79" fmla="*/ 5364392 w 6725852"/>
                <a:gd name="connsiteY79" fmla="*/ 3074977 h 3694083"/>
                <a:gd name="connsiteX80" fmla="*/ 5359197 w 6725852"/>
                <a:gd name="connsiteY80" fmla="*/ 3059391 h 3694083"/>
                <a:gd name="connsiteX81" fmla="*/ 5374783 w 6725852"/>
                <a:gd name="connsiteY81" fmla="*/ 3038609 h 3694083"/>
                <a:gd name="connsiteX82" fmla="*/ 5379979 w 6725852"/>
                <a:gd name="connsiteY82" fmla="*/ 3017827 h 3694083"/>
                <a:gd name="connsiteX83" fmla="*/ 5343610 w 6725852"/>
                <a:gd name="connsiteY83" fmla="*/ 2991850 h 3694083"/>
                <a:gd name="connsiteX84" fmla="*/ 5364392 w 6725852"/>
                <a:gd name="connsiteY84" fmla="*/ 2971068 h 3694083"/>
                <a:gd name="connsiteX85" fmla="*/ 5312438 w 6725852"/>
                <a:gd name="connsiteY85" fmla="*/ 2877550 h 3694083"/>
                <a:gd name="connsiteX86" fmla="*/ 5333219 w 6725852"/>
                <a:gd name="connsiteY86" fmla="*/ 2872355 h 3694083"/>
                <a:gd name="connsiteX87" fmla="*/ 5348806 w 6725852"/>
                <a:gd name="connsiteY87" fmla="*/ 2893136 h 3694083"/>
                <a:gd name="connsiteX88" fmla="*/ 5322829 w 6725852"/>
                <a:gd name="connsiteY88" fmla="*/ 2841182 h 3694083"/>
                <a:gd name="connsiteX89" fmla="*/ 5348806 w 6725852"/>
                <a:gd name="connsiteY89" fmla="*/ 2778836 h 3694083"/>
                <a:gd name="connsiteX90" fmla="*/ 5463106 w 6725852"/>
                <a:gd name="connsiteY90" fmla="*/ 2747664 h 3694083"/>
                <a:gd name="connsiteX91" fmla="*/ 5489083 w 6725852"/>
                <a:gd name="connsiteY91" fmla="*/ 2706100 h 3694083"/>
                <a:gd name="connsiteX92" fmla="*/ 5504669 w 6725852"/>
                <a:gd name="connsiteY92" fmla="*/ 2674927 h 3694083"/>
                <a:gd name="connsiteX93" fmla="*/ 5525451 w 6725852"/>
                <a:gd name="connsiteY93" fmla="*/ 2680123 h 3694083"/>
                <a:gd name="connsiteX94" fmla="*/ 5577406 w 6725852"/>
                <a:gd name="connsiteY94" fmla="*/ 2628168 h 3694083"/>
                <a:gd name="connsiteX95" fmla="*/ 5639751 w 6725852"/>
                <a:gd name="connsiteY95" fmla="*/ 2654146 h 3694083"/>
                <a:gd name="connsiteX96" fmla="*/ 5629360 w 6725852"/>
                <a:gd name="connsiteY96" fmla="*/ 2638559 h 3694083"/>
                <a:gd name="connsiteX97" fmla="*/ 5644947 w 6725852"/>
                <a:gd name="connsiteY97" fmla="*/ 2607386 h 3694083"/>
                <a:gd name="connsiteX98" fmla="*/ 5676119 w 6725852"/>
                <a:gd name="connsiteY98" fmla="*/ 2596996 h 3694083"/>
                <a:gd name="connsiteX99" fmla="*/ 5629360 w 6725852"/>
                <a:gd name="connsiteY99" fmla="*/ 2586605 h 3694083"/>
                <a:gd name="connsiteX100" fmla="*/ 5691706 w 6725852"/>
                <a:gd name="connsiteY100" fmla="*/ 2571018 h 3694083"/>
                <a:gd name="connsiteX101" fmla="*/ 5722879 w 6725852"/>
                <a:gd name="connsiteY101" fmla="*/ 2591800 h 3694083"/>
                <a:gd name="connsiteX102" fmla="*/ 5265929 w 6725852"/>
                <a:gd name="connsiteY102" fmla="*/ 2488564 h 3694083"/>
                <a:gd name="connsiteX103" fmla="*/ 5401011 w 6725852"/>
                <a:gd name="connsiteY103" fmla="*/ 2524932 h 3694083"/>
                <a:gd name="connsiteX104" fmla="*/ 5458161 w 6725852"/>
                <a:gd name="connsiteY104" fmla="*/ 2545714 h 3694083"/>
                <a:gd name="connsiteX105" fmla="*/ 5489334 w 6725852"/>
                <a:gd name="connsiteY105" fmla="*/ 2597669 h 3694083"/>
                <a:gd name="connsiteX106" fmla="*/ 5406206 w 6725852"/>
                <a:gd name="connsiteY106" fmla="*/ 2566496 h 3694083"/>
                <a:gd name="connsiteX107" fmla="*/ 5271124 w 6725852"/>
                <a:gd name="connsiteY107" fmla="*/ 2550909 h 3694083"/>
                <a:gd name="connsiteX108" fmla="*/ 5193193 w 6725852"/>
                <a:gd name="connsiteY108" fmla="*/ 2530128 h 3694083"/>
                <a:gd name="connsiteX109" fmla="*/ 5208779 w 6725852"/>
                <a:gd name="connsiteY109" fmla="*/ 2498955 h 3694083"/>
                <a:gd name="connsiteX110" fmla="*/ 5728074 w 6725852"/>
                <a:gd name="connsiteY110" fmla="*/ 2378786 h 3694083"/>
                <a:gd name="connsiteX111" fmla="*/ 5754051 w 6725852"/>
                <a:gd name="connsiteY111" fmla="*/ 2430741 h 3694083"/>
                <a:gd name="connsiteX112" fmla="*/ 5790419 w 6725852"/>
                <a:gd name="connsiteY112" fmla="*/ 2394373 h 3694083"/>
                <a:gd name="connsiteX113" fmla="*/ 5951479 w 6725852"/>
                <a:gd name="connsiteY113" fmla="*/ 2446327 h 3694083"/>
                <a:gd name="connsiteX114" fmla="*/ 5967065 w 6725852"/>
                <a:gd name="connsiteY114" fmla="*/ 2493086 h 3694083"/>
                <a:gd name="connsiteX115" fmla="*/ 6008629 w 6725852"/>
                <a:gd name="connsiteY115" fmla="*/ 2472305 h 3694083"/>
                <a:gd name="connsiteX116" fmla="*/ 6019019 w 6725852"/>
                <a:gd name="connsiteY116" fmla="*/ 2472305 h 3694083"/>
                <a:gd name="connsiteX117" fmla="*/ 6050192 w 6725852"/>
                <a:gd name="connsiteY117" fmla="*/ 2451523 h 3694083"/>
                <a:gd name="connsiteX118" fmla="*/ 6008629 w 6725852"/>
                <a:gd name="connsiteY118" fmla="*/ 2415155 h 3694083"/>
                <a:gd name="connsiteX119" fmla="*/ 6076169 w 6725852"/>
                <a:gd name="connsiteY119" fmla="*/ 2446327 h 3694083"/>
                <a:gd name="connsiteX120" fmla="*/ 6076169 w 6725852"/>
                <a:gd name="connsiteY120" fmla="*/ 2487891 h 3694083"/>
                <a:gd name="connsiteX121" fmla="*/ 6008629 w 6725852"/>
                <a:gd name="connsiteY121" fmla="*/ 2503477 h 3694083"/>
                <a:gd name="connsiteX122" fmla="*/ 6029410 w 6725852"/>
                <a:gd name="connsiteY122" fmla="*/ 2586605 h 3694083"/>
                <a:gd name="connsiteX123" fmla="*/ 6076169 w 6725852"/>
                <a:gd name="connsiteY123" fmla="*/ 2586605 h 3694083"/>
                <a:gd name="connsiteX124" fmla="*/ 6039801 w 6725852"/>
                <a:gd name="connsiteY124" fmla="*/ 2591800 h 3694083"/>
                <a:gd name="connsiteX125" fmla="*/ 5998238 w 6725852"/>
                <a:gd name="connsiteY125" fmla="*/ 2591800 h 3694083"/>
                <a:gd name="connsiteX126" fmla="*/ 5972260 w 6725852"/>
                <a:gd name="connsiteY126" fmla="*/ 2576214 h 3694083"/>
                <a:gd name="connsiteX127" fmla="*/ 5972260 w 6725852"/>
                <a:gd name="connsiteY127" fmla="*/ 2555432 h 3694083"/>
                <a:gd name="connsiteX128" fmla="*/ 5883938 w 6725852"/>
                <a:gd name="connsiteY128" fmla="*/ 2560627 h 3694083"/>
                <a:gd name="connsiteX129" fmla="*/ 5811201 w 6725852"/>
                <a:gd name="connsiteY129" fmla="*/ 2534650 h 3694083"/>
                <a:gd name="connsiteX130" fmla="*/ 5795615 w 6725852"/>
                <a:gd name="connsiteY130" fmla="*/ 2493086 h 3694083"/>
                <a:gd name="connsiteX131" fmla="*/ 5785224 w 6725852"/>
                <a:gd name="connsiteY131" fmla="*/ 2472305 h 3694083"/>
                <a:gd name="connsiteX132" fmla="*/ 5712488 w 6725852"/>
                <a:gd name="connsiteY132" fmla="*/ 2456718 h 3694083"/>
                <a:gd name="connsiteX133" fmla="*/ 5681315 w 6725852"/>
                <a:gd name="connsiteY133" fmla="*/ 2394373 h 3694083"/>
                <a:gd name="connsiteX134" fmla="*/ 5411151 w 6725852"/>
                <a:gd name="connsiteY134" fmla="*/ 2243705 h 3694083"/>
                <a:gd name="connsiteX135" fmla="*/ 5447519 w 6725852"/>
                <a:gd name="connsiteY135" fmla="*/ 2285268 h 3694083"/>
                <a:gd name="connsiteX136" fmla="*/ 5416347 w 6725852"/>
                <a:gd name="connsiteY136" fmla="*/ 2326832 h 3694083"/>
                <a:gd name="connsiteX137" fmla="*/ 5447519 w 6725852"/>
                <a:gd name="connsiteY137" fmla="*/ 2368396 h 3694083"/>
                <a:gd name="connsiteX138" fmla="*/ 5426738 w 6725852"/>
                <a:gd name="connsiteY138" fmla="*/ 2394373 h 3694083"/>
                <a:gd name="connsiteX139" fmla="*/ 5405956 w 6725852"/>
                <a:gd name="connsiteY139" fmla="*/ 2425546 h 3694083"/>
                <a:gd name="connsiteX140" fmla="*/ 5374783 w 6725852"/>
                <a:gd name="connsiteY140" fmla="*/ 2467109 h 3694083"/>
                <a:gd name="connsiteX141" fmla="*/ 5307242 w 6725852"/>
                <a:gd name="connsiteY141" fmla="*/ 2461914 h 3694083"/>
                <a:gd name="connsiteX142" fmla="*/ 5286460 w 6725852"/>
                <a:gd name="connsiteY142" fmla="*/ 2435936 h 3694083"/>
                <a:gd name="connsiteX143" fmla="*/ 5265679 w 6725852"/>
                <a:gd name="connsiteY143" fmla="*/ 2404764 h 3694083"/>
                <a:gd name="connsiteX144" fmla="*/ 5250092 w 6725852"/>
                <a:gd name="connsiteY144" fmla="*/ 2352809 h 3694083"/>
                <a:gd name="connsiteX145" fmla="*/ 5281265 w 6725852"/>
                <a:gd name="connsiteY145" fmla="*/ 2342418 h 3694083"/>
                <a:gd name="connsiteX146" fmla="*/ 5312438 w 6725852"/>
                <a:gd name="connsiteY146" fmla="*/ 2332027 h 3694083"/>
                <a:gd name="connsiteX147" fmla="*/ 1996142 w 6725852"/>
                <a:gd name="connsiteY147" fmla="*/ 2056091 h 3694083"/>
                <a:gd name="connsiteX148" fmla="*/ 2020048 w 6725852"/>
                <a:gd name="connsiteY148" fmla="*/ 2103903 h 3694083"/>
                <a:gd name="connsiteX149" fmla="*/ 1930400 w 6725852"/>
                <a:gd name="connsiteY149" fmla="*/ 2091950 h 3694083"/>
                <a:gd name="connsiteX150" fmla="*/ 1751106 w 6725852"/>
                <a:gd name="connsiteY150" fmla="*/ 2008279 h 3694083"/>
                <a:gd name="connsiteX151" fmla="*/ 1858683 w 6725852"/>
                <a:gd name="connsiteY151" fmla="*/ 2014256 h 3694083"/>
                <a:gd name="connsiteX152" fmla="*/ 1918448 w 6725852"/>
                <a:gd name="connsiteY152" fmla="*/ 2044138 h 3694083"/>
                <a:gd name="connsiteX153" fmla="*/ 1912471 w 6725852"/>
                <a:gd name="connsiteY153" fmla="*/ 2062067 h 3694083"/>
                <a:gd name="connsiteX154" fmla="*/ 1858683 w 6725852"/>
                <a:gd name="connsiteY154" fmla="*/ 2062067 h 3694083"/>
                <a:gd name="connsiteX155" fmla="*/ 1822824 w 6725852"/>
                <a:gd name="connsiteY155" fmla="*/ 2032185 h 3694083"/>
                <a:gd name="connsiteX156" fmla="*/ 3890852 w 6725852"/>
                <a:gd name="connsiteY156" fmla="*/ 1918216 h 3694083"/>
                <a:gd name="connsiteX157" fmla="*/ 3919664 w 6725852"/>
                <a:gd name="connsiteY157" fmla="*/ 1988187 h 3694083"/>
                <a:gd name="connsiteX158" fmla="*/ 3956424 w 6725852"/>
                <a:gd name="connsiteY158" fmla="*/ 2034137 h 3694083"/>
                <a:gd name="connsiteX159" fmla="*/ 3947234 w 6725852"/>
                <a:gd name="connsiteY159" fmla="*/ 2066302 h 3694083"/>
                <a:gd name="connsiteX160" fmla="*/ 3979399 w 6725852"/>
                <a:gd name="connsiteY160" fmla="*/ 2098467 h 3694083"/>
                <a:gd name="connsiteX161" fmla="*/ 3979399 w 6725852"/>
                <a:gd name="connsiteY161" fmla="*/ 2126037 h 3694083"/>
                <a:gd name="connsiteX162" fmla="*/ 4029944 w 6725852"/>
                <a:gd name="connsiteY162" fmla="*/ 2167392 h 3694083"/>
                <a:gd name="connsiteX163" fmla="*/ 4039802 w 6725852"/>
                <a:gd name="connsiteY163" fmla="*/ 2182179 h 3694083"/>
                <a:gd name="connsiteX164" fmla="*/ 4039802 w 6725852"/>
                <a:gd name="connsiteY164" fmla="*/ 2150859 h 3694083"/>
                <a:gd name="connsiteX165" fmla="*/ 4039802 w 6725852"/>
                <a:gd name="connsiteY165" fmla="*/ 2130078 h 3694083"/>
                <a:gd name="connsiteX166" fmla="*/ 3915111 w 6725852"/>
                <a:gd name="connsiteY166" fmla="*/ 1922259 h 3694083"/>
                <a:gd name="connsiteX167" fmla="*/ 3515061 w 6725852"/>
                <a:gd name="connsiteY167" fmla="*/ 1475450 h 3694083"/>
                <a:gd name="connsiteX168" fmla="*/ 3525452 w 6725852"/>
                <a:gd name="connsiteY168" fmla="*/ 1548187 h 3694083"/>
                <a:gd name="connsiteX169" fmla="*/ 3567015 w 6725852"/>
                <a:gd name="connsiteY169" fmla="*/ 1584555 h 3694083"/>
                <a:gd name="connsiteX170" fmla="*/ 3592993 w 6725852"/>
                <a:gd name="connsiteY170" fmla="*/ 1605337 h 3694083"/>
                <a:gd name="connsiteX171" fmla="*/ 3582602 w 6725852"/>
                <a:gd name="connsiteY171" fmla="*/ 1652096 h 3694083"/>
                <a:gd name="connsiteX172" fmla="*/ 3535843 w 6725852"/>
                <a:gd name="connsiteY172" fmla="*/ 1693659 h 3694083"/>
                <a:gd name="connsiteX173" fmla="*/ 3499474 w 6725852"/>
                <a:gd name="connsiteY173" fmla="*/ 1683269 h 3694083"/>
                <a:gd name="connsiteX174" fmla="*/ 3499474 w 6725852"/>
                <a:gd name="connsiteY174" fmla="*/ 1667682 h 3694083"/>
                <a:gd name="connsiteX175" fmla="*/ 3546234 w 6725852"/>
                <a:gd name="connsiteY175" fmla="*/ 1652096 h 3694083"/>
                <a:gd name="connsiteX176" fmla="*/ 3546234 w 6725852"/>
                <a:gd name="connsiteY176" fmla="*/ 1631314 h 3694083"/>
                <a:gd name="connsiteX177" fmla="*/ 3525452 w 6725852"/>
                <a:gd name="connsiteY177" fmla="*/ 1605337 h 3694083"/>
                <a:gd name="connsiteX178" fmla="*/ 3483888 w 6725852"/>
                <a:gd name="connsiteY178" fmla="*/ 1589750 h 3694083"/>
                <a:gd name="connsiteX179" fmla="*/ 3463106 w 6725852"/>
                <a:gd name="connsiteY179" fmla="*/ 1563773 h 3694083"/>
                <a:gd name="connsiteX180" fmla="*/ 3442324 w 6725852"/>
                <a:gd name="connsiteY180" fmla="*/ 1527405 h 3694083"/>
                <a:gd name="connsiteX181" fmla="*/ 3421543 w 6725852"/>
                <a:gd name="connsiteY181" fmla="*/ 1511819 h 3694083"/>
                <a:gd name="connsiteX182" fmla="*/ 3385174 w 6725852"/>
                <a:gd name="connsiteY182" fmla="*/ 1537796 h 3694083"/>
                <a:gd name="connsiteX183" fmla="*/ 3328024 w 6725852"/>
                <a:gd name="connsiteY183" fmla="*/ 1522209 h 3694083"/>
                <a:gd name="connsiteX184" fmla="*/ 3317634 w 6725852"/>
                <a:gd name="connsiteY184" fmla="*/ 1563773 h 3694083"/>
                <a:gd name="connsiteX185" fmla="*/ 3296852 w 6725852"/>
                <a:gd name="connsiteY185" fmla="*/ 1594946 h 3694083"/>
                <a:gd name="connsiteX186" fmla="*/ 3276070 w 6725852"/>
                <a:gd name="connsiteY186" fmla="*/ 1631314 h 3694083"/>
                <a:gd name="connsiteX187" fmla="*/ 3244897 w 6725852"/>
                <a:gd name="connsiteY187" fmla="*/ 1678073 h 3694083"/>
                <a:gd name="connsiteX188" fmla="*/ 3177356 w 6725852"/>
                <a:gd name="connsiteY188" fmla="*/ 1688464 h 3694083"/>
                <a:gd name="connsiteX189" fmla="*/ 3177356 w 6725852"/>
                <a:gd name="connsiteY189" fmla="*/ 1723055 h 3694083"/>
                <a:gd name="connsiteX190" fmla="*/ 3198253 w 6725852"/>
                <a:gd name="connsiteY190" fmla="*/ 1717084 h 3694083"/>
                <a:gd name="connsiteX191" fmla="*/ 3230418 w 6725852"/>
                <a:gd name="connsiteY191" fmla="*/ 1726274 h 3694083"/>
                <a:gd name="connsiteX192" fmla="*/ 3280963 w 6725852"/>
                <a:gd name="connsiteY192" fmla="*/ 1707894 h 3694083"/>
                <a:gd name="connsiteX193" fmla="*/ 3317722 w 6725852"/>
                <a:gd name="connsiteY193" fmla="*/ 1698704 h 3694083"/>
                <a:gd name="connsiteX194" fmla="*/ 3368267 w 6725852"/>
                <a:gd name="connsiteY194" fmla="*/ 1689514 h 3694083"/>
                <a:gd name="connsiteX195" fmla="*/ 3405027 w 6725852"/>
                <a:gd name="connsiteY195" fmla="*/ 1689514 h 3694083"/>
                <a:gd name="connsiteX196" fmla="*/ 3441787 w 6725852"/>
                <a:gd name="connsiteY196" fmla="*/ 1675729 h 3694083"/>
                <a:gd name="connsiteX197" fmla="*/ 3460167 w 6725852"/>
                <a:gd name="connsiteY197" fmla="*/ 1694109 h 3694083"/>
                <a:gd name="connsiteX198" fmla="*/ 3473952 w 6725852"/>
                <a:gd name="connsiteY198" fmla="*/ 1703299 h 3694083"/>
                <a:gd name="connsiteX199" fmla="*/ 3487737 w 6725852"/>
                <a:gd name="connsiteY199" fmla="*/ 1735464 h 3694083"/>
                <a:gd name="connsiteX200" fmla="*/ 3473952 w 6725852"/>
                <a:gd name="connsiteY200" fmla="*/ 1767629 h 3694083"/>
                <a:gd name="connsiteX201" fmla="*/ 3510711 w 6725852"/>
                <a:gd name="connsiteY201" fmla="*/ 1790604 h 3694083"/>
                <a:gd name="connsiteX202" fmla="*/ 3542876 w 6725852"/>
                <a:gd name="connsiteY202" fmla="*/ 1786009 h 3694083"/>
                <a:gd name="connsiteX203" fmla="*/ 3556661 w 6725852"/>
                <a:gd name="connsiteY203" fmla="*/ 1808983 h 3694083"/>
                <a:gd name="connsiteX204" fmla="*/ 3593421 w 6725852"/>
                <a:gd name="connsiteY204" fmla="*/ 1813578 h 3694083"/>
                <a:gd name="connsiteX205" fmla="*/ 3607206 w 6725852"/>
                <a:gd name="connsiteY205" fmla="*/ 1822768 h 3694083"/>
                <a:gd name="connsiteX206" fmla="*/ 3625586 w 6725852"/>
                <a:gd name="connsiteY206" fmla="*/ 1827363 h 3694083"/>
                <a:gd name="connsiteX207" fmla="*/ 3634776 w 6725852"/>
                <a:gd name="connsiteY207" fmla="*/ 1776819 h 3694083"/>
                <a:gd name="connsiteX208" fmla="*/ 3689915 w 6725852"/>
                <a:gd name="connsiteY208" fmla="*/ 1776819 h 3694083"/>
                <a:gd name="connsiteX209" fmla="*/ 3722080 w 6725852"/>
                <a:gd name="connsiteY209" fmla="*/ 1799794 h 3694083"/>
                <a:gd name="connsiteX210" fmla="*/ 3758840 w 6725852"/>
                <a:gd name="connsiteY210" fmla="*/ 1799794 h 3694083"/>
                <a:gd name="connsiteX211" fmla="*/ 3795600 w 6725852"/>
                <a:gd name="connsiteY211" fmla="*/ 1831958 h 3694083"/>
                <a:gd name="connsiteX212" fmla="*/ 3813980 w 6725852"/>
                <a:gd name="connsiteY212" fmla="*/ 1818173 h 3694083"/>
                <a:gd name="connsiteX213" fmla="*/ 3823170 w 6725852"/>
                <a:gd name="connsiteY213" fmla="*/ 1804388 h 3694083"/>
                <a:gd name="connsiteX214" fmla="*/ 3831426 w 6725852"/>
                <a:gd name="connsiteY214" fmla="*/ 1808517 h 3694083"/>
                <a:gd name="connsiteX215" fmla="*/ 3831984 w 6725852"/>
                <a:gd name="connsiteY215" fmla="*/ 1807959 h 3694083"/>
                <a:gd name="connsiteX216" fmla="*/ 3863156 w 6725852"/>
                <a:gd name="connsiteY216" fmla="*/ 1813155 h 3694083"/>
                <a:gd name="connsiteX217" fmla="*/ 3904720 w 6725852"/>
                <a:gd name="connsiteY217" fmla="*/ 1735223 h 3694083"/>
                <a:gd name="connsiteX218" fmla="*/ 3909915 w 6725852"/>
                <a:gd name="connsiteY218" fmla="*/ 1709246 h 3694083"/>
                <a:gd name="connsiteX219" fmla="*/ 3873547 w 6725852"/>
                <a:gd name="connsiteY219" fmla="*/ 1698855 h 3694083"/>
                <a:gd name="connsiteX220" fmla="*/ 3847570 w 6725852"/>
                <a:gd name="connsiteY220" fmla="*/ 1724832 h 3694083"/>
                <a:gd name="connsiteX221" fmla="*/ 3837179 w 6725852"/>
                <a:gd name="connsiteY221" fmla="*/ 1698855 h 3694083"/>
                <a:gd name="connsiteX222" fmla="*/ 3790420 w 6725852"/>
                <a:gd name="connsiteY222" fmla="*/ 1714441 h 3694083"/>
                <a:gd name="connsiteX223" fmla="*/ 3738465 w 6725852"/>
                <a:gd name="connsiteY223" fmla="*/ 1740419 h 3694083"/>
                <a:gd name="connsiteX224" fmla="*/ 3686511 w 6725852"/>
                <a:gd name="connsiteY224" fmla="*/ 1724832 h 3694083"/>
                <a:gd name="connsiteX225" fmla="*/ 3743661 w 6725852"/>
                <a:gd name="connsiteY225" fmla="*/ 1704050 h 3694083"/>
                <a:gd name="connsiteX226" fmla="*/ 3748856 w 6725852"/>
                <a:gd name="connsiteY226" fmla="*/ 1620923 h 3694083"/>
                <a:gd name="connsiteX227" fmla="*/ 3728074 w 6725852"/>
                <a:gd name="connsiteY227" fmla="*/ 1594946 h 3694083"/>
                <a:gd name="connsiteX228" fmla="*/ 3686511 w 6725852"/>
                <a:gd name="connsiteY228" fmla="*/ 1615728 h 3694083"/>
                <a:gd name="connsiteX229" fmla="*/ 3728074 w 6725852"/>
                <a:gd name="connsiteY229" fmla="*/ 1636509 h 3694083"/>
                <a:gd name="connsiteX230" fmla="*/ 3702097 w 6725852"/>
                <a:gd name="connsiteY230" fmla="*/ 1667682 h 3694083"/>
                <a:gd name="connsiteX231" fmla="*/ 3696902 w 6725852"/>
                <a:gd name="connsiteY231" fmla="*/ 1709246 h 3694083"/>
                <a:gd name="connsiteX232" fmla="*/ 3655338 w 6725852"/>
                <a:gd name="connsiteY232" fmla="*/ 1678073 h 3694083"/>
                <a:gd name="connsiteX233" fmla="*/ 3613774 w 6725852"/>
                <a:gd name="connsiteY233" fmla="*/ 1646900 h 3694083"/>
                <a:gd name="connsiteX234" fmla="*/ 3613774 w 6725852"/>
                <a:gd name="connsiteY234" fmla="*/ 1615728 h 3694083"/>
                <a:gd name="connsiteX235" fmla="*/ 3608579 w 6725852"/>
                <a:gd name="connsiteY235" fmla="*/ 1594946 h 3694083"/>
                <a:gd name="connsiteX236" fmla="*/ 3836929 w 6725852"/>
                <a:gd name="connsiteY236" fmla="*/ 1438408 h 3694083"/>
                <a:gd name="connsiteX237" fmla="*/ 3774583 w 6725852"/>
                <a:gd name="connsiteY237" fmla="*/ 1552708 h 3694083"/>
                <a:gd name="connsiteX238" fmla="*/ 3821342 w 6725852"/>
                <a:gd name="connsiteY238" fmla="*/ 1578685 h 3694083"/>
                <a:gd name="connsiteX239" fmla="*/ 3852515 w 6725852"/>
                <a:gd name="connsiteY239" fmla="*/ 1552708 h 3694083"/>
                <a:gd name="connsiteX240" fmla="*/ 3914860 w 6725852"/>
                <a:gd name="connsiteY240" fmla="*/ 1557904 h 3694083"/>
                <a:gd name="connsiteX241" fmla="*/ 3951229 w 6725852"/>
                <a:gd name="connsiteY241" fmla="*/ 1578685 h 3694083"/>
                <a:gd name="connsiteX242" fmla="*/ 4013574 w 6725852"/>
                <a:gd name="connsiteY242" fmla="*/ 1583881 h 3694083"/>
                <a:gd name="connsiteX243" fmla="*/ 4013574 w 6725852"/>
                <a:gd name="connsiteY243" fmla="*/ 1552708 h 3694083"/>
                <a:gd name="connsiteX244" fmla="*/ 3935642 w 6725852"/>
                <a:gd name="connsiteY244" fmla="*/ 1490363 h 3694083"/>
                <a:gd name="connsiteX245" fmla="*/ 3868101 w 6725852"/>
                <a:gd name="connsiteY245" fmla="*/ 1490363 h 3694083"/>
                <a:gd name="connsiteX246" fmla="*/ 3203083 w 6725852"/>
                <a:gd name="connsiteY246" fmla="*/ 1048750 h 3694083"/>
                <a:gd name="connsiteX247" fmla="*/ 3208279 w 6725852"/>
                <a:gd name="connsiteY247" fmla="*/ 1079923 h 3694083"/>
                <a:gd name="connsiteX248" fmla="*/ 3249842 w 6725852"/>
                <a:gd name="connsiteY248" fmla="*/ 1095509 h 3694083"/>
                <a:gd name="connsiteX249" fmla="*/ 3208279 w 6725852"/>
                <a:gd name="connsiteY249" fmla="*/ 1137073 h 3694083"/>
                <a:gd name="connsiteX250" fmla="*/ 3260233 w 6725852"/>
                <a:gd name="connsiteY250" fmla="*/ 1178636 h 3694083"/>
                <a:gd name="connsiteX251" fmla="*/ 3265429 w 6725852"/>
                <a:gd name="connsiteY251" fmla="*/ 1251373 h 3694083"/>
                <a:gd name="connsiteX252" fmla="*/ 3286210 w 6725852"/>
                <a:gd name="connsiteY252" fmla="*/ 1256568 h 3694083"/>
                <a:gd name="connsiteX253" fmla="*/ 3317383 w 6725852"/>
                <a:gd name="connsiteY253" fmla="*/ 1277350 h 3694083"/>
                <a:gd name="connsiteX254" fmla="*/ 3291406 w 6725852"/>
                <a:gd name="connsiteY254" fmla="*/ 1329305 h 3694083"/>
                <a:gd name="connsiteX255" fmla="*/ 3234256 w 6725852"/>
                <a:gd name="connsiteY255" fmla="*/ 1318914 h 3694083"/>
                <a:gd name="connsiteX256" fmla="*/ 3171910 w 6725852"/>
                <a:gd name="connsiteY256" fmla="*/ 1370868 h 3694083"/>
                <a:gd name="connsiteX257" fmla="*/ 3197888 w 6725852"/>
                <a:gd name="connsiteY257" fmla="*/ 1308523 h 3694083"/>
                <a:gd name="connsiteX258" fmla="*/ 3166715 w 6725852"/>
                <a:gd name="connsiteY258" fmla="*/ 1298132 h 3694083"/>
                <a:gd name="connsiteX259" fmla="*/ 3192692 w 6725852"/>
                <a:gd name="connsiteY259" fmla="*/ 1277350 h 3694083"/>
                <a:gd name="connsiteX260" fmla="*/ 3192692 w 6725852"/>
                <a:gd name="connsiteY260" fmla="*/ 1246177 h 3694083"/>
                <a:gd name="connsiteX261" fmla="*/ 3218669 w 6725852"/>
                <a:gd name="connsiteY261" fmla="*/ 1240982 h 3694083"/>
                <a:gd name="connsiteX262" fmla="*/ 3208279 w 6725852"/>
                <a:gd name="connsiteY262" fmla="*/ 1204614 h 3694083"/>
                <a:gd name="connsiteX263" fmla="*/ 3177106 w 6725852"/>
                <a:gd name="connsiteY263" fmla="*/ 1204614 h 3694083"/>
                <a:gd name="connsiteX264" fmla="*/ 3166715 w 6725852"/>
                <a:gd name="connsiteY264" fmla="*/ 1235786 h 3694083"/>
                <a:gd name="connsiteX265" fmla="*/ 3161519 w 6725852"/>
                <a:gd name="connsiteY265" fmla="*/ 1282546 h 3694083"/>
                <a:gd name="connsiteX266" fmla="*/ 3125151 w 6725852"/>
                <a:gd name="connsiteY266" fmla="*/ 1313718 h 3694083"/>
                <a:gd name="connsiteX267" fmla="*/ 3073197 w 6725852"/>
                <a:gd name="connsiteY267" fmla="*/ 1303327 h 3694083"/>
                <a:gd name="connsiteX268" fmla="*/ 3068001 w 6725852"/>
                <a:gd name="connsiteY268" fmla="*/ 1282546 h 3694083"/>
                <a:gd name="connsiteX269" fmla="*/ 3093979 w 6725852"/>
                <a:gd name="connsiteY269" fmla="*/ 1261764 h 3694083"/>
                <a:gd name="connsiteX270" fmla="*/ 3073197 w 6725852"/>
                <a:gd name="connsiteY270" fmla="*/ 1230591 h 3694083"/>
                <a:gd name="connsiteX271" fmla="*/ 3145933 w 6725852"/>
                <a:gd name="connsiteY271" fmla="*/ 1168246 h 3694083"/>
                <a:gd name="connsiteX272" fmla="*/ 3161519 w 6725852"/>
                <a:gd name="connsiteY272" fmla="*/ 1183832 h 3694083"/>
                <a:gd name="connsiteX273" fmla="*/ 3166715 w 6725852"/>
                <a:gd name="connsiteY273" fmla="*/ 1121486 h 3694083"/>
                <a:gd name="connsiteX274" fmla="*/ 3140738 w 6725852"/>
                <a:gd name="connsiteY274" fmla="*/ 1079923 h 3694083"/>
                <a:gd name="connsiteX275" fmla="*/ 3171910 w 6725852"/>
                <a:gd name="connsiteY275" fmla="*/ 1059141 h 3694083"/>
                <a:gd name="connsiteX276" fmla="*/ 3171910 w 6725852"/>
                <a:gd name="connsiteY276" fmla="*/ 1079923 h 3694083"/>
                <a:gd name="connsiteX277" fmla="*/ 167342 w 6725852"/>
                <a:gd name="connsiteY277" fmla="*/ 854820 h 3694083"/>
                <a:gd name="connsiteX278" fmla="*/ 185271 w 6725852"/>
                <a:gd name="connsiteY278" fmla="*/ 884703 h 3694083"/>
                <a:gd name="connsiteX279" fmla="*/ 119530 w 6725852"/>
                <a:gd name="connsiteY279" fmla="*/ 878726 h 3694083"/>
                <a:gd name="connsiteX280" fmla="*/ 2856630 w 6725852"/>
                <a:gd name="connsiteY280" fmla="*/ 719580 h 3694083"/>
                <a:gd name="connsiteX281" fmla="*/ 2894337 w 6725852"/>
                <a:gd name="connsiteY281" fmla="*/ 741576 h 3694083"/>
                <a:gd name="connsiteX282" fmla="*/ 2881768 w 6725852"/>
                <a:gd name="connsiteY282" fmla="*/ 766714 h 3694083"/>
                <a:gd name="connsiteX283" fmla="*/ 2900622 w 6725852"/>
                <a:gd name="connsiteY283" fmla="*/ 763571 h 3694083"/>
                <a:gd name="connsiteX284" fmla="*/ 2906906 w 6725852"/>
                <a:gd name="connsiteY284" fmla="*/ 744718 h 3694083"/>
                <a:gd name="connsiteX285" fmla="*/ 2928902 w 6725852"/>
                <a:gd name="connsiteY285" fmla="*/ 744718 h 3694083"/>
                <a:gd name="connsiteX286" fmla="*/ 2960325 w 6725852"/>
                <a:gd name="connsiteY286" fmla="*/ 744718 h 3694083"/>
                <a:gd name="connsiteX287" fmla="*/ 2960325 w 6725852"/>
                <a:gd name="connsiteY287" fmla="*/ 738433 h 3694083"/>
                <a:gd name="connsiteX288" fmla="*/ 2979179 w 6725852"/>
                <a:gd name="connsiteY288" fmla="*/ 719580 h 3694083"/>
                <a:gd name="connsiteX289" fmla="*/ 3020028 w 6725852"/>
                <a:gd name="connsiteY289" fmla="*/ 735291 h 3694083"/>
                <a:gd name="connsiteX290" fmla="*/ 3020028 w 6725852"/>
                <a:gd name="connsiteY290" fmla="*/ 754145 h 3694083"/>
                <a:gd name="connsiteX291" fmla="*/ 3016886 w 6725852"/>
                <a:gd name="connsiteY291" fmla="*/ 766714 h 3694083"/>
                <a:gd name="connsiteX292" fmla="*/ 3042024 w 6725852"/>
                <a:gd name="connsiteY292" fmla="*/ 782425 h 3694083"/>
                <a:gd name="connsiteX293" fmla="*/ 3042024 w 6725852"/>
                <a:gd name="connsiteY293" fmla="*/ 798136 h 3694083"/>
                <a:gd name="connsiteX294" fmla="*/ 3035739 w 6725852"/>
                <a:gd name="connsiteY294" fmla="*/ 816990 h 3694083"/>
                <a:gd name="connsiteX295" fmla="*/ 2998032 w 6725852"/>
                <a:gd name="connsiteY295" fmla="*/ 851555 h 3694083"/>
                <a:gd name="connsiteX296" fmla="*/ 2972894 w 6725852"/>
                <a:gd name="connsiteY296" fmla="*/ 867266 h 3694083"/>
                <a:gd name="connsiteX297" fmla="*/ 2941471 w 6725852"/>
                <a:gd name="connsiteY297" fmla="*/ 879835 h 3694083"/>
                <a:gd name="connsiteX298" fmla="*/ 2884911 w 6725852"/>
                <a:gd name="connsiteY298" fmla="*/ 860982 h 3694083"/>
                <a:gd name="connsiteX299" fmla="*/ 2831492 w 6725852"/>
                <a:gd name="connsiteY299" fmla="*/ 823275 h 3694083"/>
                <a:gd name="connsiteX300" fmla="*/ 2844061 w 6725852"/>
                <a:gd name="connsiteY300" fmla="*/ 810705 h 3694083"/>
                <a:gd name="connsiteX301" fmla="*/ 2862915 w 6725852"/>
                <a:gd name="connsiteY301" fmla="*/ 807563 h 3694083"/>
                <a:gd name="connsiteX302" fmla="*/ 2862915 w 6725852"/>
                <a:gd name="connsiteY302" fmla="*/ 785567 h 3694083"/>
                <a:gd name="connsiteX303" fmla="*/ 2840919 w 6725852"/>
                <a:gd name="connsiteY303" fmla="*/ 788710 h 3694083"/>
                <a:gd name="connsiteX304" fmla="*/ 2822065 w 6725852"/>
                <a:gd name="connsiteY304" fmla="*/ 779283 h 3694083"/>
                <a:gd name="connsiteX305" fmla="*/ 2837777 w 6725852"/>
                <a:gd name="connsiteY305" fmla="*/ 747860 h 3694083"/>
                <a:gd name="connsiteX306" fmla="*/ 2847203 w 6725852"/>
                <a:gd name="connsiteY306" fmla="*/ 732149 h 3694083"/>
                <a:gd name="connsiteX307" fmla="*/ 5977 w 6725852"/>
                <a:gd name="connsiteY307" fmla="*/ 633691 h 3694083"/>
                <a:gd name="connsiteX308" fmla="*/ 77695 w 6725852"/>
                <a:gd name="connsiteY308" fmla="*/ 681503 h 3694083"/>
                <a:gd name="connsiteX309" fmla="*/ 113553 w 6725852"/>
                <a:gd name="connsiteY309" fmla="*/ 687479 h 3694083"/>
                <a:gd name="connsiteX310" fmla="*/ 149412 w 6725852"/>
                <a:gd name="connsiteY310" fmla="*/ 681503 h 3694083"/>
                <a:gd name="connsiteX311" fmla="*/ 191248 w 6725852"/>
                <a:gd name="connsiteY311" fmla="*/ 717362 h 3694083"/>
                <a:gd name="connsiteX312" fmla="*/ 197224 w 6725852"/>
                <a:gd name="connsiteY312" fmla="*/ 741267 h 3694083"/>
                <a:gd name="connsiteX313" fmla="*/ 155389 w 6725852"/>
                <a:gd name="connsiteY313" fmla="*/ 783103 h 3694083"/>
                <a:gd name="connsiteX314" fmla="*/ 119530 w 6725852"/>
                <a:gd name="connsiteY314" fmla="*/ 824938 h 3694083"/>
                <a:gd name="connsiteX315" fmla="*/ 77695 w 6725852"/>
                <a:gd name="connsiteY315" fmla="*/ 789079 h 3694083"/>
                <a:gd name="connsiteX316" fmla="*/ 77695 w 6725852"/>
                <a:gd name="connsiteY316" fmla="*/ 783103 h 3694083"/>
                <a:gd name="connsiteX317" fmla="*/ 71719 w 6725852"/>
                <a:gd name="connsiteY317" fmla="*/ 771150 h 3694083"/>
                <a:gd name="connsiteX318" fmla="*/ 47812 w 6725852"/>
                <a:gd name="connsiteY318" fmla="*/ 783103 h 3694083"/>
                <a:gd name="connsiteX319" fmla="*/ 29883 w 6725852"/>
                <a:gd name="connsiteY319" fmla="*/ 789079 h 3694083"/>
                <a:gd name="connsiteX320" fmla="*/ 17930 w 6725852"/>
                <a:gd name="connsiteY320" fmla="*/ 771150 h 3694083"/>
                <a:gd name="connsiteX321" fmla="*/ 17930 w 6725852"/>
                <a:gd name="connsiteY321" fmla="*/ 753220 h 3694083"/>
                <a:gd name="connsiteX322" fmla="*/ 29883 w 6725852"/>
                <a:gd name="connsiteY322" fmla="*/ 735291 h 3694083"/>
                <a:gd name="connsiteX323" fmla="*/ 5977 w 6725852"/>
                <a:gd name="connsiteY323" fmla="*/ 735291 h 3694083"/>
                <a:gd name="connsiteX324" fmla="*/ 0 w 6725852"/>
                <a:gd name="connsiteY324" fmla="*/ 663573 h 3694083"/>
                <a:gd name="connsiteX325" fmla="*/ 4509489 w 6725852"/>
                <a:gd name="connsiteY325" fmla="*/ 349375 h 3694083"/>
                <a:gd name="connsiteX326" fmla="*/ 4546359 w 6725852"/>
                <a:gd name="connsiteY326" fmla="*/ 386246 h 3694083"/>
                <a:gd name="connsiteX327" fmla="*/ 4465243 w 6725852"/>
                <a:gd name="connsiteY327" fmla="*/ 408368 h 3694083"/>
                <a:gd name="connsiteX328" fmla="*/ 4398876 w 6725852"/>
                <a:gd name="connsiteY328" fmla="*/ 430491 h 3694083"/>
                <a:gd name="connsiteX329" fmla="*/ 4317759 w 6725852"/>
                <a:gd name="connsiteY329" fmla="*/ 467362 h 3694083"/>
                <a:gd name="connsiteX330" fmla="*/ 4280889 w 6725852"/>
                <a:gd name="connsiteY330" fmla="*/ 548478 h 3694083"/>
                <a:gd name="connsiteX331" fmla="*/ 4280889 w 6725852"/>
                <a:gd name="connsiteY331" fmla="*/ 600097 h 3694083"/>
                <a:gd name="connsiteX332" fmla="*/ 4221895 w 6725852"/>
                <a:gd name="connsiteY332" fmla="*/ 548478 h 3694083"/>
                <a:gd name="connsiteX333" fmla="*/ 4266140 w 6725852"/>
                <a:gd name="connsiteY333" fmla="*/ 489485 h 3694083"/>
                <a:gd name="connsiteX334" fmla="*/ 4244018 w 6725852"/>
                <a:gd name="connsiteY334" fmla="*/ 474736 h 3694083"/>
                <a:gd name="connsiteX335" fmla="*/ 4280889 w 6725852"/>
                <a:gd name="connsiteY335" fmla="*/ 452614 h 3694083"/>
                <a:gd name="connsiteX336" fmla="*/ 4303011 w 6725852"/>
                <a:gd name="connsiteY336" fmla="*/ 415743 h 3694083"/>
                <a:gd name="connsiteX337" fmla="*/ 4413624 w 6725852"/>
                <a:gd name="connsiteY337" fmla="*/ 364123 h 3694083"/>
                <a:gd name="connsiteX338" fmla="*/ 5219170 w 6725852"/>
                <a:gd name="connsiteY338" fmla="*/ 311669 h 3694083"/>
                <a:gd name="connsiteX339" fmla="*/ 5234756 w 6725852"/>
                <a:gd name="connsiteY339" fmla="*/ 363623 h 3694083"/>
                <a:gd name="connsiteX340" fmla="*/ 5312688 w 6725852"/>
                <a:gd name="connsiteY340" fmla="*/ 353232 h 3694083"/>
                <a:gd name="connsiteX341" fmla="*/ 5354252 w 6725852"/>
                <a:gd name="connsiteY341" fmla="*/ 415578 h 3694083"/>
                <a:gd name="connsiteX342" fmla="*/ 5193193 w 6725852"/>
                <a:gd name="connsiteY342" fmla="*/ 514291 h 3694083"/>
                <a:gd name="connsiteX343" fmla="*/ 5255538 w 6725852"/>
                <a:gd name="connsiteY343" fmla="*/ 483119 h 3694083"/>
                <a:gd name="connsiteX344" fmla="*/ 5307493 w 6725852"/>
                <a:gd name="connsiteY344" fmla="*/ 462337 h 3694083"/>
                <a:gd name="connsiteX345" fmla="*/ 5354252 w 6725852"/>
                <a:gd name="connsiteY345" fmla="*/ 446750 h 3694083"/>
                <a:gd name="connsiteX346" fmla="*/ 5437379 w 6725852"/>
                <a:gd name="connsiteY346" fmla="*/ 477923 h 3694083"/>
                <a:gd name="connsiteX347" fmla="*/ 5494529 w 6725852"/>
                <a:gd name="connsiteY347" fmla="*/ 503900 h 3694083"/>
                <a:gd name="connsiteX348" fmla="*/ 5510115 w 6725852"/>
                <a:gd name="connsiteY348" fmla="*/ 498705 h 3694083"/>
                <a:gd name="connsiteX349" fmla="*/ 5520506 w 6725852"/>
                <a:gd name="connsiteY349" fmla="*/ 467532 h 3694083"/>
                <a:gd name="connsiteX350" fmla="*/ 5551679 w 6725852"/>
                <a:gd name="connsiteY350" fmla="*/ 467532 h 3694083"/>
                <a:gd name="connsiteX351" fmla="*/ 5598438 w 6725852"/>
                <a:gd name="connsiteY351" fmla="*/ 477923 h 3694083"/>
                <a:gd name="connsiteX352" fmla="*/ 5645197 w 6725852"/>
                <a:gd name="connsiteY352" fmla="*/ 519487 h 3694083"/>
                <a:gd name="connsiteX353" fmla="*/ 5629611 w 6725852"/>
                <a:gd name="connsiteY353" fmla="*/ 550659 h 3694083"/>
                <a:gd name="connsiteX354" fmla="*/ 5665979 w 6725852"/>
                <a:gd name="connsiteY354" fmla="*/ 576637 h 3694083"/>
                <a:gd name="connsiteX355" fmla="*/ 5691956 w 6725852"/>
                <a:gd name="connsiteY355" fmla="*/ 540269 h 3694083"/>
                <a:gd name="connsiteX356" fmla="*/ 5801061 w 6725852"/>
                <a:gd name="connsiteY356" fmla="*/ 561050 h 3694083"/>
                <a:gd name="connsiteX357" fmla="*/ 5811452 w 6725852"/>
                <a:gd name="connsiteY357" fmla="*/ 540269 h 3694083"/>
                <a:gd name="connsiteX358" fmla="*/ 5821843 w 6725852"/>
                <a:gd name="connsiteY358" fmla="*/ 509096 h 3694083"/>
                <a:gd name="connsiteX359" fmla="*/ 5832234 w 6725852"/>
                <a:gd name="connsiteY359" fmla="*/ 498705 h 3694083"/>
                <a:gd name="connsiteX360" fmla="*/ 5801061 w 6725852"/>
                <a:gd name="connsiteY360" fmla="*/ 441555 h 3694083"/>
                <a:gd name="connsiteX361" fmla="*/ 5764693 w 6725852"/>
                <a:gd name="connsiteY361" fmla="*/ 415578 h 3694083"/>
                <a:gd name="connsiteX362" fmla="*/ 5790670 w 6725852"/>
                <a:gd name="connsiteY362" fmla="*/ 363623 h 3694083"/>
                <a:gd name="connsiteX363" fmla="*/ 5821843 w 6725852"/>
                <a:gd name="connsiteY363" fmla="*/ 394796 h 3694083"/>
                <a:gd name="connsiteX364" fmla="*/ 5847820 w 6725852"/>
                <a:gd name="connsiteY364" fmla="*/ 379209 h 3694083"/>
                <a:gd name="connsiteX365" fmla="*/ 5904970 w 6725852"/>
                <a:gd name="connsiteY365" fmla="*/ 384405 h 3694083"/>
                <a:gd name="connsiteX366" fmla="*/ 5920556 w 6725852"/>
                <a:gd name="connsiteY366" fmla="*/ 425969 h 3694083"/>
                <a:gd name="connsiteX367" fmla="*/ 5858211 w 6725852"/>
                <a:gd name="connsiteY367" fmla="*/ 431164 h 3694083"/>
                <a:gd name="connsiteX368" fmla="*/ 5842624 w 6725852"/>
                <a:gd name="connsiteY368" fmla="*/ 441555 h 3694083"/>
                <a:gd name="connsiteX369" fmla="*/ 5894579 w 6725852"/>
                <a:gd name="connsiteY369" fmla="*/ 483119 h 3694083"/>
                <a:gd name="connsiteX370" fmla="*/ 5910165 w 6725852"/>
                <a:gd name="connsiteY370" fmla="*/ 540269 h 3694083"/>
                <a:gd name="connsiteX371" fmla="*/ 6014074 w 6725852"/>
                <a:gd name="connsiteY371" fmla="*/ 509096 h 3694083"/>
                <a:gd name="connsiteX372" fmla="*/ 6034856 w 6725852"/>
                <a:gd name="connsiteY372" fmla="*/ 571441 h 3694083"/>
                <a:gd name="connsiteX373" fmla="*/ 6117984 w 6725852"/>
                <a:gd name="connsiteY373" fmla="*/ 561050 h 3694083"/>
                <a:gd name="connsiteX374" fmla="*/ 6185524 w 6725852"/>
                <a:gd name="connsiteY374" fmla="*/ 587028 h 3694083"/>
                <a:gd name="connsiteX375" fmla="*/ 6201111 w 6725852"/>
                <a:gd name="connsiteY375" fmla="*/ 623396 h 3694083"/>
                <a:gd name="connsiteX376" fmla="*/ 6263456 w 6725852"/>
                <a:gd name="connsiteY376" fmla="*/ 618200 h 3694083"/>
                <a:gd name="connsiteX377" fmla="*/ 6305020 w 6725852"/>
                <a:gd name="connsiteY377" fmla="*/ 628591 h 3694083"/>
                <a:gd name="connsiteX378" fmla="*/ 6325802 w 6725852"/>
                <a:gd name="connsiteY378" fmla="*/ 607809 h 3694083"/>
                <a:gd name="connsiteX379" fmla="*/ 6502447 w 6725852"/>
                <a:gd name="connsiteY379" fmla="*/ 597419 h 3694083"/>
                <a:gd name="connsiteX380" fmla="*/ 6663506 w 6725852"/>
                <a:gd name="connsiteY380" fmla="*/ 711719 h 3694083"/>
                <a:gd name="connsiteX381" fmla="*/ 6725852 w 6725852"/>
                <a:gd name="connsiteY381" fmla="*/ 727305 h 3694083"/>
                <a:gd name="connsiteX382" fmla="*/ 6689484 w 6725852"/>
                <a:gd name="connsiteY382" fmla="*/ 779259 h 3694083"/>
                <a:gd name="connsiteX383" fmla="*/ 6679093 w 6725852"/>
                <a:gd name="connsiteY383" fmla="*/ 826019 h 3694083"/>
                <a:gd name="connsiteX384" fmla="*/ 6590770 w 6725852"/>
                <a:gd name="connsiteY384" fmla="*/ 784455 h 3694083"/>
                <a:gd name="connsiteX385" fmla="*/ 6569988 w 6725852"/>
                <a:gd name="connsiteY385" fmla="*/ 763673 h 3694083"/>
                <a:gd name="connsiteX386" fmla="*/ 6559597 w 6725852"/>
                <a:gd name="connsiteY386" fmla="*/ 737696 h 3694083"/>
                <a:gd name="connsiteX387" fmla="*/ 6559597 w 6725852"/>
                <a:gd name="connsiteY387" fmla="*/ 753282 h 3694083"/>
                <a:gd name="connsiteX388" fmla="*/ 6533620 w 6725852"/>
                <a:gd name="connsiteY388" fmla="*/ 800041 h 3694083"/>
                <a:gd name="connsiteX389" fmla="*/ 6502447 w 6725852"/>
                <a:gd name="connsiteY389" fmla="*/ 800041 h 3694083"/>
                <a:gd name="connsiteX390" fmla="*/ 6533620 w 6725852"/>
                <a:gd name="connsiteY390" fmla="*/ 831214 h 3694083"/>
                <a:gd name="connsiteX391" fmla="*/ 6549206 w 6725852"/>
                <a:gd name="connsiteY391" fmla="*/ 909146 h 3694083"/>
                <a:gd name="connsiteX392" fmla="*/ 6518034 w 6725852"/>
                <a:gd name="connsiteY392" fmla="*/ 909146 h 3694083"/>
                <a:gd name="connsiteX393" fmla="*/ 6419320 w 6725852"/>
                <a:gd name="connsiteY393" fmla="*/ 935123 h 3694083"/>
                <a:gd name="connsiteX394" fmla="*/ 6382952 w 6725852"/>
                <a:gd name="connsiteY394" fmla="*/ 981882 h 3694083"/>
                <a:gd name="connsiteX395" fmla="*/ 6351779 w 6725852"/>
                <a:gd name="connsiteY395" fmla="*/ 981882 h 3694083"/>
                <a:gd name="connsiteX396" fmla="*/ 6294629 w 6725852"/>
                <a:gd name="connsiteY396" fmla="*/ 1013055 h 3694083"/>
                <a:gd name="connsiteX397" fmla="*/ 6273847 w 6725852"/>
                <a:gd name="connsiteY397" fmla="*/ 1002664 h 3694083"/>
                <a:gd name="connsiteX398" fmla="*/ 6237479 w 6725852"/>
                <a:gd name="connsiteY398" fmla="*/ 1054619 h 3694083"/>
                <a:gd name="connsiteX399" fmla="*/ 6268652 w 6725852"/>
                <a:gd name="connsiteY399" fmla="*/ 1080596 h 3694083"/>
                <a:gd name="connsiteX400" fmla="*/ 6242674 w 6725852"/>
                <a:gd name="connsiteY400" fmla="*/ 1106573 h 3694083"/>
                <a:gd name="connsiteX401" fmla="*/ 6237479 w 6725852"/>
                <a:gd name="connsiteY401" fmla="*/ 1153332 h 3694083"/>
                <a:gd name="connsiteX402" fmla="*/ 6242674 w 6725852"/>
                <a:gd name="connsiteY402" fmla="*/ 1194896 h 3694083"/>
                <a:gd name="connsiteX403" fmla="*/ 6211502 w 6725852"/>
                <a:gd name="connsiteY403" fmla="*/ 1205287 h 3694083"/>
                <a:gd name="connsiteX404" fmla="*/ 6185524 w 6725852"/>
                <a:gd name="connsiteY404" fmla="*/ 1257241 h 3694083"/>
                <a:gd name="connsiteX405" fmla="*/ 6159547 w 6725852"/>
                <a:gd name="connsiteY405" fmla="*/ 1278023 h 3694083"/>
                <a:gd name="connsiteX406" fmla="*/ 6128374 w 6725852"/>
                <a:gd name="connsiteY406" fmla="*/ 1314391 h 3694083"/>
                <a:gd name="connsiteX407" fmla="*/ 6045247 w 6725852"/>
                <a:gd name="connsiteY407" fmla="*/ 1444278 h 3694083"/>
                <a:gd name="connsiteX408" fmla="*/ 5899774 w 6725852"/>
                <a:gd name="connsiteY408" fmla="*/ 1537796 h 3694083"/>
                <a:gd name="connsiteX409" fmla="*/ 5863406 w 6725852"/>
                <a:gd name="connsiteY409" fmla="*/ 1548187 h 3694083"/>
                <a:gd name="connsiteX410" fmla="*/ 5853015 w 6725852"/>
                <a:gd name="connsiteY410" fmla="*/ 1652096 h 3694083"/>
                <a:gd name="connsiteX411" fmla="*/ 5827038 w 6725852"/>
                <a:gd name="connsiteY411" fmla="*/ 1724832 h 3694083"/>
                <a:gd name="connsiteX412" fmla="*/ 5775084 w 6725852"/>
                <a:gd name="connsiteY412" fmla="*/ 1761200 h 3694083"/>
                <a:gd name="connsiteX413" fmla="*/ 5712738 w 6725852"/>
                <a:gd name="connsiteY413" fmla="*/ 1781982 h 3694083"/>
                <a:gd name="connsiteX414" fmla="*/ 5665979 w 6725852"/>
                <a:gd name="connsiteY414" fmla="*/ 1792373 h 3694083"/>
                <a:gd name="connsiteX415" fmla="*/ 5645197 w 6725852"/>
                <a:gd name="connsiteY415" fmla="*/ 1865109 h 3694083"/>
                <a:gd name="connsiteX416" fmla="*/ 5629611 w 6725852"/>
                <a:gd name="connsiteY416" fmla="*/ 1802764 h 3694083"/>
                <a:gd name="connsiteX417" fmla="*/ 5650393 w 6725852"/>
                <a:gd name="connsiteY417" fmla="*/ 1750809 h 3694083"/>
                <a:gd name="connsiteX418" fmla="*/ 5702347 w 6725852"/>
                <a:gd name="connsiteY418" fmla="*/ 1709246 h 3694083"/>
                <a:gd name="connsiteX419" fmla="*/ 5738715 w 6725852"/>
                <a:gd name="connsiteY419" fmla="*/ 1698855 h 3694083"/>
                <a:gd name="connsiteX420" fmla="*/ 5780279 w 6725852"/>
                <a:gd name="connsiteY420" fmla="*/ 1652096 h 3694083"/>
                <a:gd name="connsiteX421" fmla="*/ 5811452 w 6725852"/>
                <a:gd name="connsiteY421" fmla="*/ 1579359 h 3694083"/>
                <a:gd name="connsiteX422" fmla="*/ 5827038 w 6725852"/>
                <a:gd name="connsiteY422" fmla="*/ 1574164 h 3694083"/>
                <a:gd name="connsiteX423" fmla="*/ 5811452 w 6725852"/>
                <a:gd name="connsiteY423" fmla="*/ 1558578 h 3694083"/>
                <a:gd name="connsiteX424" fmla="*/ 5811452 w 6725852"/>
                <a:gd name="connsiteY424" fmla="*/ 1527405 h 3694083"/>
                <a:gd name="connsiteX425" fmla="*/ 5847820 w 6725852"/>
                <a:gd name="connsiteY425" fmla="*/ 1517014 h 3694083"/>
                <a:gd name="connsiteX426" fmla="*/ 5847820 w 6725852"/>
                <a:gd name="connsiteY426" fmla="*/ 1470255 h 3694083"/>
                <a:gd name="connsiteX427" fmla="*/ 5910165 w 6725852"/>
                <a:gd name="connsiteY427" fmla="*/ 1470255 h 3694083"/>
                <a:gd name="connsiteX428" fmla="*/ 6014074 w 6725852"/>
                <a:gd name="connsiteY428" fmla="*/ 1423496 h 3694083"/>
                <a:gd name="connsiteX429" fmla="*/ 6117984 w 6725852"/>
                <a:gd name="connsiteY429" fmla="*/ 1293609 h 3694083"/>
                <a:gd name="connsiteX430" fmla="*/ 6107593 w 6725852"/>
                <a:gd name="connsiteY430" fmla="*/ 1226069 h 3694083"/>
                <a:gd name="connsiteX431" fmla="*/ 6092006 w 6725852"/>
                <a:gd name="connsiteY431" fmla="*/ 1163723 h 3694083"/>
                <a:gd name="connsiteX432" fmla="*/ 6092006 w 6725852"/>
                <a:gd name="connsiteY432" fmla="*/ 1127355 h 3694083"/>
                <a:gd name="connsiteX433" fmla="*/ 6123179 w 6725852"/>
                <a:gd name="connsiteY433" fmla="*/ 1101378 h 3694083"/>
                <a:gd name="connsiteX434" fmla="*/ 6123179 w 6725852"/>
                <a:gd name="connsiteY434" fmla="*/ 1075400 h 3694083"/>
                <a:gd name="connsiteX435" fmla="*/ 6201111 w 6725852"/>
                <a:gd name="connsiteY435" fmla="*/ 997469 h 3694083"/>
                <a:gd name="connsiteX436" fmla="*/ 6175134 w 6725852"/>
                <a:gd name="connsiteY436" fmla="*/ 955905 h 3694083"/>
                <a:gd name="connsiteX437" fmla="*/ 6190720 w 6725852"/>
                <a:gd name="connsiteY437" fmla="*/ 929928 h 3694083"/>
                <a:gd name="connsiteX438" fmla="*/ 6138765 w 6725852"/>
                <a:gd name="connsiteY438" fmla="*/ 924732 h 3694083"/>
                <a:gd name="connsiteX439" fmla="*/ 6076420 w 6725852"/>
                <a:gd name="connsiteY439" fmla="*/ 992273 h 3694083"/>
                <a:gd name="connsiteX440" fmla="*/ 6102397 w 6725852"/>
                <a:gd name="connsiteY440" fmla="*/ 1028641 h 3694083"/>
                <a:gd name="connsiteX441" fmla="*/ 6076420 w 6725852"/>
                <a:gd name="connsiteY441" fmla="*/ 1049423 h 3694083"/>
                <a:gd name="connsiteX442" fmla="*/ 6024465 w 6725852"/>
                <a:gd name="connsiteY442" fmla="*/ 1049423 h 3694083"/>
                <a:gd name="connsiteX443" fmla="*/ 6029661 w 6725852"/>
                <a:gd name="connsiteY443" fmla="*/ 1013055 h 3694083"/>
                <a:gd name="connsiteX444" fmla="*/ 5988097 w 6725852"/>
                <a:gd name="connsiteY444" fmla="*/ 1007859 h 3694083"/>
                <a:gd name="connsiteX445" fmla="*/ 5972511 w 6725852"/>
                <a:gd name="connsiteY445" fmla="*/ 1028641 h 3694083"/>
                <a:gd name="connsiteX446" fmla="*/ 5930947 w 6725852"/>
                <a:gd name="connsiteY446" fmla="*/ 1039032 h 3694083"/>
                <a:gd name="connsiteX447" fmla="*/ 5878993 w 6725852"/>
                <a:gd name="connsiteY447" fmla="*/ 1028641 h 3694083"/>
                <a:gd name="connsiteX448" fmla="*/ 5743911 w 6725852"/>
                <a:gd name="connsiteY448" fmla="*/ 1184505 h 3694083"/>
                <a:gd name="connsiteX449" fmla="*/ 5780279 w 6725852"/>
                <a:gd name="connsiteY449" fmla="*/ 1205287 h 3694083"/>
                <a:gd name="connsiteX450" fmla="*/ 5806256 w 6725852"/>
                <a:gd name="connsiteY450" fmla="*/ 1189700 h 3694083"/>
                <a:gd name="connsiteX451" fmla="*/ 5842624 w 6725852"/>
                <a:gd name="connsiteY451" fmla="*/ 1220873 h 3694083"/>
                <a:gd name="connsiteX452" fmla="*/ 5858211 w 6725852"/>
                <a:gd name="connsiteY452" fmla="*/ 1189700 h 3694083"/>
                <a:gd name="connsiteX453" fmla="*/ 5884188 w 6725852"/>
                <a:gd name="connsiteY453" fmla="*/ 1220873 h 3694083"/>
                <a:gd name="connsiteX454" fmla="*/ 5899774 w 6725852"/>
                <a:gd name="connsiteY454" fmla="*/ 1267632 h 3694083"/>
                <a:gd name="connsiteX455" fmla="*/ 5899774 w 6725852"/>
                <a:gd name="connsiteY455" fmla="*/ 1340369 h 3694083"/>
                <a:gd name="connsiteX456" fmla="*/ 5930947 w 6725852"/>
                <a:gd name="connsiteY456" fmla="*/ 1376737 h 3694083"/>
                <a:gd name="connsiteX457" fmla="*/ 5910165 w 6725852"/>
                <a:gd name="connsiteY457" fmla="*/ 1381932 h 3694083"/>
                <a:gd name="connsiteX458" fmla="*/ 5894579 w 6725852"/>
                <a:gd name="connsiteY458" fmla="*/ 1376737 h 3694083"/>
                <a:gd name="connsiteX459" fmla="*/ 5904970 w 6725852"/>
                <a:gd name="connsiteY459" fmla="*/ 1433887 h 3694083"/>
                <a:gd name="connsiteX460" fmla="*/ 5899774 w 6725852"/>
                <a:gd name="connsiteY460" fmla="*/ 1454669 h 3694083"/>
                <a:gd name="connsiteX461" fmla="*/ 5858211 w 6725852"/>
                <a:gd name="connsiteY461" fmla="*/ 1449473 h 3694083"/>
                <a:gd name="connsiteX462" fmla="*/ 5858211 w 6725852"/>
                <a:gd name="connsiteY462" fmla="*/ 1413105 h 3694083"/>
                <a:gd name="connsiteX463" fmla="*/ 5853015 w 6725852"/>
                <a:gd name="connsiteY463" fmla="*/ 1298805 h 3694083"/>
                <a:gd name="connsiteX464" fmla="*/ 5837429 w 6725852"/>
                <a:gd name="connsiteY464" fmla="*/ 1309196 h 3694083"/>
                <a:gd name="connsiteX465" fmla="*/ 5837429 w 6725852"/>
                <a:gd name="connsiteY465" fmla="*/ 1387128 h 3694083"/>
                <a:gd name="connsiteX466" fmla="*/ 5785474 w 6725852"/>
                <a:gd name="connsiteY466" fmla="*/ 1423496 h 3694083"/>
                <a:gd name="connsiteX467" fmla="*/ 5764693 w 6725852"/>
                <a:gd name="connsiteY467" fmla="*/ 1506623 h 3694083"/>
                <a:gd name="connsiteX468" fmla="*/ 5691956 w 6725852"/>
                <a:gd name="connsiteY468" fmla="*/ 1532600 h 3694083"/>
                <a:gd name="connsiteX469" fmla="*/ 5645197 w 6725852"/>
                <a:gd name="connsiteY469" fmla="*/ 1558578 h 3694083"/>
                <a:gd name="connsiteX470" fmla="*/ 5614024 w 6725852"/>
                <a:gd name="connsiteY470" fmla="*/ 1626119 h 3694083"/>
                <a:gd name="connsiteX471" fmla="*/ 5624415 w 6725852"/>
                <a:gd name="connsiteY471" fmla="*/ 1683269 h 3694083"/>
                <a:gd name="connsiteX472" fmla="*/ 5634806 w 6725852"/>
                <a:gd name="connsiteY472" fmla="*/ 1719637 h 3694083"/>
                <a:gd name="connsiteX473" fmla="*/ 5567265 w 6725852"/>
                <a:gd name="connsiteY473" fmla="*/ 1730028 h 3694083"/>
                <a:gd name="connsiteX474" fmla="*/ 5556874 w 6725852"/>
                <a:gd name="connsiteY474" fmla="*/ 1662487 h 3694083"/>
                <a:gd name="connsiteX475" fmla="*/ 5530897 w 6725852"/>
                <a:gd name="connsiteY475" fmla="*/ 1657291 h 3694083"/>
                <a:gd name="connsiteX476" fmla="*/ 5551679 w 6725852"/>
                <a:gd name="connsiteY476" fmla="*/ 1615728 h 3694083"/>
                <a:gd name="connsiteX477" fmla="*/ 5452965 w 6725852"/>
                <a:gd name="connsiteY477" fmla="*/ 1636509 h 3694083"/>
                <a:gd name="connsiteX478" fmla="*/ 5489334 w 6725852"/>
                <a:gd name="connsiteY478" fmla="*/ 1605337 h 3694083"/>
                <a:gd name="connsiteX479" fmla="*/ 5421793 w 6725852"/>
                <a:gd name="connsiteY479" fmla="*/ 1641705 h 3694083"/>
                <a:gd name="connsiteX480" fmla="*/ 5442574 w 6725852"/>
                <a:gd name="connsiteY480" fmla="*/ 1678073 h 3694083"/>
                <a:gd name="connsiteX481" fmla="*/ 5489334 w 6725852"/>
                <a:gd name="connsiteY481" fmla="*/ 1657291 h 3694083"/>
                <a:gd name="connsiteX482" fmla="*/ 5489334 w 6725852"/>
                <a:gd name="connsiteY482" fmla="*/ 1683269 h 3694083"/>
                <a:gd name="connsiteX483" fmla="*/ 5452965 w 6725852"/>
                <a:gd name="connsiteY483" fmla="*/ 1719637 h 3694083"/>
                <a:gd name="connsiteX484" fmla="*/ 5504920 w 6725852"/>
                <a:gd name="connsiteY484" fmla="*/ 1813155 h 3694083"/>
                <a:gd name="connsiteX485" fmla="*/ 5489334 w 6725852"/>
                <a:gd name="connsiteY485" fmla="*/ 1880696 h 3694083"/>
                <a:gd name="connsiteX486" fmla="*/ 5473747 w 6725852"/>
                <a:gd name="connsiteY486" fmla="*/ 1917064 h 3694083"/>
                <a:gd name="connsiteX487" fmla="*/ 5447770 w 6725852"/>
                <a:gd name="connsiteY487" fmla="*/ 1948237 h 3694083"/>
                <a:gd name="connsiteX488" fmla="*/ 5406206 w 6725852"/>
                <a:gd name="connsiteY488" fmla="*/ 1974214 h 3694083"/>
                <a:gd name="connsiteX489" fmla="*/ 5364643 w 6725852"/>
                <a:gd name="connsiteY489" fmla="*/ 1984605 h 3694083"/>
                <a:gd name="connsiteX490" fmla="*/ 5297102 w 6725852"/>
                <a:gd name="connsiteY490" fmla="*/ 2005387 h 3694083"/>
                <a:gd name="connsiteX491" fmla="*/ 5271124 w 6725852"/>
                <a:gd name="connsiteY491" fmla="*/ 2052146 h 3694083"/>
                <a:gd name="connsiteX492" fmla="*/ 5250343 w 6725852"/>
                <a:gd name="connsiteY492" fmla="*/ 2026169 h 3694083"/>
                <a:gd name="connsiteX493" fmla="*/ 5224365 w 6725852"/>
                <a:gd name="connsiteY493" fmla="*/ 2026169 h 3694083"/>
                <a:gd name="connsiteX494" fmla="*/ 5229561 w 6725852"/>
                <a:gd name="connsiteY494" fmla="*/ 2072928 h 3694083"/>
                <a:gd name="connsiteX495" fmla="*/ 5307493 w 6725852"/>
                <a:gd name="connsiteY495" fmla="*/ 2150859 h 3694083"/>
                <a:gd name="connsiteX496" fmla="*/ 5281515 w 6725852"/>
                <a:gd name="connsiteY496" fmla="*/ 2187228 h 3694083"/>
                <a:gd name="connsiteX497" fmla="*/ 5203584 w 6725852"/>
                <a:gd name="connsiteY497" fmla="*/ 2244378 h 3694083"/>
                <a:gd name="connsiteX498" fmla="*/ 5151629 w 6725852"/>
                <a:gd name="connsiteY498" fmla="*/ 2223596 h 3694083"/>
                <a:gd name="connsiteX499" fmla="*/ 5115261 w 6725852"/>
                <a:gd name="connsiteY499" fmla="*/ 2166446 h 3694083"/>
                <a:gd name="connsiteX500" fmla="*/ 5104870 w 6725852"/>
                <a:gd name="connsiteY500" fmla="*/ 2218400 h 3694083"/>
                <a:gd name="connsiteX501" fmla="*/ 5146434 w 6725852"/>
                <a:gd name="connsiteY501" fmla="*/ 2296332 h 3694083"/>
                <a:gd name="connsiteX502" fmla="*/ 5198388 w 6725852"/>
                <a:gd name="connsiteY502" fmla="*/ 2389850 h 3694083"/>
                <a:gd name="connsiteX503" fmla="*/ 5193193 w 6725852"/>
                <a:gd name="connsiteY503" fmla="*/ 2426219 h 3694083"/>
                <a:gd name="connsiteX504" fmla="*/ 5208779 w 6725852"/>
                <a:gd name="connsiteY504" fmla="*/ 2498955 h 3694083"/>
                <a:gd name="connsiteX505" fmla="*/ 5162020 w 6725852"/>
                <a:gd name="connsiteY505" fmla="*/ 2488564 h 3694083"/>
                <a:gd name="connsiteX506" fmla="*/ 5089284 w 6725852"/>
                <a:gd name="connsiteY506" fmla="*/ 2436609 h 3694083"/>
                <a:gd name="connsiteX507" fmla="*/ 5026938 w 6725852"/>
                <a:gd name="connsiteY507" fmla="*/ 2348287 h 3694083"/>
                <a:gd name="connsiteX508" fmla="*/ 4980179 w 6725852"/>
                <a:gd name="connsiteY508" fmla="*/ 2280746 h 3694083"/>
                <a:gd name="connsiteX509" fmla="*/ 5021743 w 6725852"/>
                <a:gd name="connsiteY509" fmla="*/ 2265159 h 3694083"/>
                <a:gd name="connsiteX510" fmla="*/ 5047720 w 6725852"/>
                <a:gd name="connsiteY510" fmla="*/ 2291137 h 3694083"/>
                <a:gd name="connsiteX511" fmla="*/ 5130847 w 6725852"/>
                <a:gd name="connsiteY511" fmla="*/ 2379459 h 3694083"/>
                <a:gd name="connsiteX512" fmla="*/ 5125652 w 6725852"/>
                <a:gd name="connsiteY512" fmla="*/ 2363873 h 3694083"/>
                <a:gd name="connsiteX513" fmla="*/ 5115261 w 6725852"/>
                <a:gd name="connsiteY513" fmla="*/ 2327505 h 3694083"/>
                <a:gd name="connsiteX514" fmla="*/ 5120456 w 6725852"/>
                <a:gd name="connsiteY514" fmla="*/ 2317114 h 3694083"/>
                <a:gd name="connsiteX515" fmla="*/ 5078893 w 6725852"/>
                <a:gd name="connsiteY515" fmla="*/ 2244378 h 3694083"/>
                <a:gd name="connsiteX516" fmla="*/ 5058111 w 6725852"/>
                <a:gd name="connsiteY516" fmla="*/ 2202814 h 3694083"/>
                <a:gd name="connsiteX517" fmla="*/ 5052915 w 6725852"/>
                <a:gd name="connsiteY517" fmla="*/ 2176837 h 3694083"/>
                <a:gd name="connsiteX518" fmla="*/ 5042524 w 6725852"/>
                <a:gd name="connsiteY518" fmla="*/ 2150859 h 3694083"/>
                <a:gd name="connsiteX519" fmla="*/ 5042524 w 6725852"/>
                <a:gd name="connsiteY519" fmla="*/ 2130078 h 3694083"/>
                <a:gd name="connsiteX520" fmla="*/ 5000961 w 6725852"/>
                <a:gd name="connsiteY520" fmla="*/ 2145664 h 3694083"/>
                <a:gd name="connsiteX521" fmla="*/ 4985374 w 6725852"/>
                <a:gd name="connsiteY521" fmla="*/ 2140469 h 3694083"/>
                <a:gd name="connsiteX522" fmla="*/ 4974984 w 6725852"/>
                <a:gd name="connsiteY522" fmla="*/ 2114491 h 3694083"/>
                <a:gd name="connsiteX523" fmla="*/ 4964593 w 6725852"/>
                <a:gd name="connsiteY523" fmla="*/ 2083319 h 3694083"/>
                <a:gd name="connsiteX524" fmla="*/ 4964593 w 6725852"/>
                <a:gd name="connsiteY524" fmla="*/ 2062537 h 3694083"/>
                <a:gd name="connsiteX525" fmla="*/ 4943811 w 6725852"/>
                <a:gd name="connsiteY525" fmla="*/ 2036559 h 3694083"/>
                <a:gd name="connsiteX526" fmla="*/ 4933420 w 6725852"/>
                <a:gd name="connsiteY526" fmla="*/ 1994996 h 3694083"/>
                <a:gd name="connsiteX527" fmla="*/ 4907443 w 6725852"/>
                <a:gd name="connsiteY527" fmla="*/ 2020973 h 3694083"/>
                <a:gd name="connsiteX528" fmla="*/ 4860684 w 6725852"/>
                <a:gd name="connsiteY528" fmla="*/ 2020973 h 3694083"/>
                <a:gd name="connsiteX529" fmla="*/ 4845097 w 6725852"/>
                <a:gd name="connsiteY529" fmla="*/ 2052146 h 3694083"/>
                <a:gd name="connsiteX530" fmla="*/ 4741188 w 6725852"/>
                <a:gd name="connsiteY530" fmla="*/ 2140469 h 3694083"/>
                <a:gd name="connsiteX531" fmla="*/ 4730797 w 6725852"/>
                <a:gd name="connsiteY531" fmla="*/ 2249573 h 3694083"/>
                <a:gd name="connsiteX532" fmla="*/ 4756774 w 6725852"/>
                <a:gd name="connsiteY532" fmla="*/ 2306723 h 3694083"/>
                <a:gd name="connsiteX533" fmla="*/ 4725602 w 6725852"/>
                <a:gd name="connsiteY533" fmla="*/ 2337896 h 3694083"/>
                <a:gd name="connsiteX534" fmla="*/ 4715211 w 6725852"/>
                <a:gd name="connsiteY534" fmla="*/ 2259964 h 3694083"/>
                <a:gd name="connsiteX535" fmla="*/ 4668452 w 6725852"/>
                <a:gd name="connsiteY535" fmla="*/ 2296332 h 3694083"/>
                <a:gd name="connsiteX536" fmla="*/ 4652865 w 6725852"/>
                <a:gd name="connsiteY536" fmla="*/ 2265159 h 3694083"/>
                <a:gd name="connsiteX537" fmla="*/ 4616497 w 6725852"/>
                <a:gd name="connsiteY537" fmla="*/ 2192423 h 3694083"/>
                <a:gd name="connsiteX538" fmla="*/ 4569738 w 6725852"/>
                <a:gd name="connsiteY538" fmla="*/ 2067732 h 3694083"/>
                <a:gd name="connsiteX539" fmla="*/ 4517784 w 6725852"/>
                <a:gd name="connsiteY539" fmla="*/ 2036559 h 3694083"/>
                <a:gd name="connsiteX540" fmla="*/ 4502197 w 6725852"/>
                <a:gd name="connsiteY540" fmla="*/ 1984605 h 3694083"/>
                <a:gd name="connsiteX541" fmla="*/ 4497002 w 6725852"/>
                <a:gd name="connsiteY541" fmla="*/ 1984605 h 3694083"/>
                <a:gd name="connsiteX542" fmla="*/ 4476220 w 6725852"/>
                <a:gd name="connsiteY542" fmla="*/ 1953432 h 3694083"/>
                <a:gd name="connsiteX543" fmla="*/ 4356724 w 6725852"/>
                <a:gd name="connsiteY543" fmla="*/ 1948237 h 3694083"/>
                <a:gd name="connsiteX544" fmla="*/ 4309965 w 6725852"/>
                <a:gd name="connsiteY544" fmla="*/ 1948237 h 3694083"/>
                <a:gd name="connsiteX545" fmla="*/ 4263206 w 6725852"/>
                <a:gd name="connsiteY545" fmla="*/ 1922259 h 3694083"/>
                <a:gd name="connsiteX546" fmla="*/ 4185274 w 6725852"/>
                <a:gd name="connsiteY546" fmla="*/ 1870305 h 3694083"/>
                <a:gd name="connsiteX547" fmla="*/ 4128124 w 6725852"/>
                <a:gd name="connsiteY547" fmla="*/ 1844328 h 3694083"/>
                <a:gd name="connsiteX548" fmla="*/ 4185274 w 6725852"/>
                <a:gd name="connsiteY548" fmla="*/ 1932650 h 3694083"/>
                <a:gd name="connsiteX549" fmla="*/ 4226838 w 6725852"/>
                <a:gd name="connsiteY549" fmla="*/ 1969019 h 3694083"/>
                <a:gd name="connsiteX550" fmla="*/ 4252815 w 6725852"/>
                <a:gd name="connsiteY550" fmla="*/ 1932650 h 3694083"/>
                <a:gd name="connsiteX551" fmla="*/ 4367115 w 6725852"/>
                <a:gd name="connsiteY551" fmla="*/ 2010582 h 3694083"/>
                <a:gd name="connsiteX552" fmla="*/ 4299574 w 6725852"/>
                <a:gd name="connsiteY552" fmla="*/ 2083319 h 3694083"/>
                <a:gd name="connsiteX553" fmla="*/ 4247620 w 6725852"/>
                <a:gd name="connsiteY553" fmla="*/ 2135273 h 3694083"/>
                <a:gd name="connsiteX554" fmla="*/ 4190470 w 6725852"/>
                <a:gd name="connsiteY554" fmla="*/ 2161250 h 3694083"/>
                <a:gd name="connsiteX555" fmla="*/ 4112538 w 6725852"/>
                <a:gd name="connsiteY555" fmla="*/ 2182032 h 3694083"/>
                <a:gd name="connsiteX556" fmla="*/ 4048808 w 6725852"/>
                <a:gd name="connsiteY556" fmla="*/ 2195689 h 3694083"/>
                <a:gd name="connsiteX557" fmla="*/ 4057513 w 6725852"/>
                <a:gd name="connsiteY557" fmla="*/ 2208746 h 3694083"/>
                <a:gd name="connsiteX558" fmla="*/ 4062108 w 6725852"/>
                <a:gd name="connsiteY558" fmla="*/ 2240911 h 3694083"/>
                <a:gd name="connsiteX559" fmla="*/ 4190768 w 6725852"/>
                <a:gd name="connsiteY559" fmla="*/ 2204151 h 3694083"/>
                <a:gd name="connsiteX560" fmla="*/ 4209148 w 6725852"/>
                <a:gd name="connsiteY560" fmla="*/ 2254696 h 3694083"/>
                <a:gd name="connsiteX561" fmla="*/ 4172388 w 6725852"/>
                <a:gd name="connsiteY561" fmla="*/ 2314431 h 3694083"/>
                <a:gd name="connsiteX562" fmla="*/ 4121843 w 6725852"/>
                <a:gd name="connsiteY562" fmla="*/ 2401735 h 3694083"/>
                <a:gd name="connsiteX563" fmla="*/ 4052918 w 6725852"/>
                <a:gd name="connsiteY563" fmla="*/ 2452280 h 3694083"/>
                <a:gd name="connsiteX564" fmla="*/ 4002374 w 6725852"/>
                <a:gd name="connsiteY564" fmla="*/ 2512015 h 3694083"/>
                <a:gd name="connsiteX565" fmla="*/ 3970209 w 6725852"/>
                <a:gd name="connsiteY565" fmla="*/ 2548774 h 3694083"/>
                <a:gd name="connsiteX566" fmla="*/ 3997779 w 6725852"/>
                <a:gd name="connsiteY566" fmla="*/ 2576344 h 3694083"/>
                <a:gd name="connsiteX567" fmla="*/ 3983994 w 6725852"/>
                <a:gd name="connsiteY567" fmla="*/ 2603914 h 3694083"/>
                <a:gd name="connsiteX568" fmla="*/ 4016159 w 6725852"/>
                <a:gd name="connsiteY568" fmla="*/ 2654459 h 3694083"/>
                <a:gd name="connsiteX569" fmla="*/ 4016159 w 6725852"/>
                <a:gd name="connsiteY569" fmla="*/ 2691219 h 3694083"/>
                <a:gd name="connsiteX570" fmla="*/ 4002374 w 6725852"/>
                <a:gd name="connsiteY570" fmla="*/ 2783118 h 3694083"/>
                <a:gd name="connsiteX571" fmla="*/ 3933449 w 6725852"/>
                <a:gd name="connsiteY571" fmla="*/ 2815283 h 3694083"/>
                <a:gd name="connsiteX572" fmla="*/ 3919664 w 6725852"/>
                <a:gd name="connsiteY572" fmla="*/ 2902587 h 3694083"/>
                <a:gd name="connsiteX573" fmla="*/ 3905879 w 6725852"/>
                <a:gd name="connsiteY573" fmla="*/ 2943942 h 3694083"/>
                <a:gd name="connsiteX574" fmla="*/ 3878309 w 6725852"/>
                <a:gd name="connsiteY574" fmla="*/ 2957727 h 3694083"/>
                <a:gd name="connsiteX575" fmla="*/ 3850740 w 6725852"/>
                <a:gd name="connsiteY575" fmla="*/ 3035842 h 3694083"/>
                <a:gd name="connsiteX576" fmla="*/ 3781815 w 6725852"/>
                <a:gd name="connsiteY576" fmla="*/ 3132336 h 3694083"/>
                <a:gd name="connsiteX577" fmla="*/ 3662346 w 6725852"/>
                <a:gd name="connsiteY577" fmla="*/ 3178286 h 3694083"/>
                <a:gd name="connsiteX578" fmla="*/ 3588826 w 6725852"/>
                <a:gd name="connsiteY578" fmla="*/ 3136931 h 3694083"/>
                <a:gd name="connsiteX579" fmla="*/ 3602611 w 6725852"/>
                <a:gd name="connsiteY579" fmla="*/ 3100171 h 3694083"/>
                <a:gd name="connsiteX580" fmla="*/ 3593421 w 6725852"/>
                <a:gd name="connsiteY580" fmla="*/ 3068007 h 3694083"/>
                <a:gd name="connsiteX581" fmla="*/ 3579636 w 6725852"/>
                <a:gd name="connsiteY581" fmla="*/ 3040437 h 3694083"/>
                <a:gd name="connsiteX582" fmla="*/ 3561256 w 6725852"/>
                <a:gd name="connsiteY582" fmla="*/ 3012867 h 3694083"/>
                <a:gd name="connsiteX583" fmla="*/ 3542876 w 6725852"/>
                <a:gd name="connsiteY583" fmla="*/ 2980702 h 3694083"/>
                <a:gd name="connsiteX584" fmla="*/ 3533686 w 6725852"/>
                <a:gd name="connsiteY584" fmla="*/ 2948537 h 3694083"/>
                <a:gd name="connsiteX585" fmla="*/ 3533686 w 6725852"/>
                <a:gd name="connsiteY585" fmla="*/ 2897993 h 3694083"/>
                <a:gd name="connsiteX586" fmla="*/ 3483142 w 6725852"/>
                <a:gd name="connsiteY586" fmla="*/ 2824473 h 3694083"/>
                <a:gd name="connsiteX587" fmla="*/ 3478547 w 6725852"/>
                <a:gd name="connsiteY587" fmla="*/ 2801498 h 3694083"/>
                <a:gd name="connsiteX588" fmla="*/ 3478547 w 6725852"/>
                <a:gd name="connsiteY588" fmla="*/ 2755548 h 3694083"/>
                <a:gd name="connsiteX589" fmla="*/ 3492332 w 6725852"/>
                <a:gd name="connsiteY589" fmla="*/ 2705004 h 3694083"/>
                <a:gd name="connsiteX590" fmla="*/ 3524496 w 6725852"/>
                <a:gd name="connsiteY590" fmla="*/ 2677434 h 3694083"/>
                <a:gd name="connsiteX591" fmla="*/ 3524496 w 6725852"/>
                <a:gd name="connsiteY591" fmla="*/ 2663649 h 3694083"/>
                <a:gd name="connsiteX592" fmla="*/ 3496927 w 6725852"/>
                <a:gd name="connsiteY592" fmla="*/ 2636079 h 3694083"/>
                <a:gd name="connsiteX593" fmla="*/ 3510711 w 6725852"/>
                <a:gd name="connsiteY593" fmla="*/ 2594724 h 3694083"/>
                <a:gd name="connsiteX594" fmla="*/ 3437192 w 6725852"/>
                <a:gd name="connsiteY594" fmla="*/ 2479850 h 3694083"/>
                <a:gd name="connsiteX595" fmla="*/ 3423407 w 6725852"/>
                <a:gd name="connsiteY595" fmla="*/ 2466065 h 3694083"/>
                <a:gd name="connsiteX596" fmla="*/ 3446382 w 6725852"/>
                <a:gd name="connsiteY596" fmla="*/ 2397140 h 3694083"/>
                <a:gd name="connsiteX597" fmla="*/ 3423407 w 6725852"/>
                <a:gd name="connsiteY597" fmla="*/ 2378760 h 3694083"/>
                <a:gd name="connsiteX598" fmla="*/ 3414217 w 6725852"/>
                <a:gd name="connsiteY598" fmla="*/ 2364975 h 3694083"/>
                <a:gd name="connsiteX599" fmla="*/ 3382052 w 6725852"/>
                <a:gd name="connsiteY599" fmla="*/ 2364975 h 3694083"/>
                <a:gd name="connsiteX600" fmla="*/ 3354482 w 6725852"/>
                <a:gd name="connsiteY600" fmla="*/ 2337406 h 3694083"/>
                <a:gd name="connsiteX601" fmla="*/ 3331507 w 6725852"/>
                <a:gd name="connsiteY601" fmla="*/ 2319026 h 3694083"/>
                <a:gd name="connsiteX602" fmla="*/ 3248798 w 6725852"/>
                <a:gd name="connsiteY602" fmla="*/ 2364975 h 3694083"/>
                <a:gd name="connsiteX603" fmla="*/ 3221228 w 6725852"/>
                <a:gd name="connsiteY603" fmla="*/ 2351190 h 3694083"/>
                <a:gd name="connsiteX604" fmla="*/ 3152303 w 6725852"/>
                <a:gd name="connsiteY604" fmla="*/ 2369570 h 3694083"/>
                <a:gd name="connsiteX605" fmla="*/ 3115544 w 6725852"/>
                <a:gd name="connsiteY605" fmla="*/ 2369570 h 3694083"/>
                <a:gd name="connsiteX606" fmla="*/ 3060404 w 6725852"/>
                <a:gd name="connsiteY606" fmla="*/ 2323621 h 3694083"/>
                <a:gd name="connsiteX607" fmla="*/ 3032834 w 6725852"/>
                <a:gd name="connsiteY607" fmla="*/ 2314431 h 3694083"/>
                <a:gd name="connsiteX608" fmla="*/ 3014454 w 6725852"/>
                <a:gd name="connsiteY608" fmla="*/ 2300646 h 3694083"/>
                <a:gd name="connsiteX609" fmla="*/ 3028239 w 6725852"/>
                <a:gd name="connsiteY609" fmla="*/ 2273076 h 3694083"/>
                <a:gd name="connsiteX610" fmla="*/ 2986884 w 6725852"/>
                <a:gd name="connsiteY610" fmla="*/ 2231721 h 3694083"/>
                <a:gd name="connsiteX611" fmla="*/ 2959314 w 6725852"/>
                <a:gd name="connsiteY611" fmla="*/ 2181176 h 3694083"/>
                <a:gd name="connsiteX612" fmla="*/ 2959314 w 6725852"/>
                <a:gd name="connsiteY612" fmla="*/ 2162797 h 3694083"/>
                <a:gd name="connsiteX613" fmla="*/ 2973099 w 6725852"/>
                <a:gd name="connsiteY613" fmla="*/ 2112252 h 3694083"/>
                <a:gd name="connsiteX614" fmla="*/ 2950125 w 6725852"/>
                <a:gd name="connsiteY614" fmla="*/ 2052517 h 3694083"/>
                <a:gd name="connsiteX615" fmla="*/ 3028239 w 6725852"/>
                <a:gd name="connsiteY615" fmla="*/ 1882503 h 3694083"/>
                <a:gd name="connsiteX616" fmla="*/ 3060404 w 6725852"/>
                <a:gd name="connsiteY616" fmla="*/ 1882503 h 3694083"/>
                <a:gd name="connsiteX617" fmla="*/ 3092569 w 6725852"/>
                <a:gd name="connsiteY617" fmla="*/ 1859528 h 3694083"/>
                <a:gd name="connsiteX618" fmla="*/ 3092569 w 6725852"/>
                <a:gd name="connsiteY618" fmla="*/ 1827363 h 3694083"/>
                <a:gd name="connsiteX619" fmla="*/ 3087974 w 6725852"/>
                <a:gd name="connsiteY619" fmla="*/ 1790604 h 3694083"/>
                <a:gd name="connsiteX620" fmla="*/ 3124734 w 6725852"/>
                <a:gd name="connsiteY620" fmla="*/ 1763034 h 3694083"/>
                <a:gd name="connsiteX621" fmla="*/ 3152303 w 6725852"/>
                <a:gd name="connsiteY621" fmla="*/ 1749249 h 3694083"/>
                <a:gd name="connsiteX622" fmla="*/ 3158911 w 6725852"/>
                <a:gd name="connsiteY622" fmla="*/ 1738236 h 3694083"/>
                <a:gd name="connsiteX623" fmla="*/ 3151379 w 6725852"/>
                <a:gd name="connsiteY623" fmla="*/ 1735223 h 3694083"/>
                <a:gd name="connsiteX624" fmla="*/ 3130597 w 6725852"/>
                <a:gd name="connsiteY624" fmla="*/ 1688464 h 3694083"/>
                <a:gd name="connsiteX625" fmla="*/ 3099424 w 6725852"/>
                <a:gd name="connsiteY625" fmla="*/ 1688464 h 3694083"/>
                <a:gd name="connsiteX626" fmla="*/ 3109815 w 6725852"/>
                <a:gd name="connsiteY626" fmla="*/ 1657291 h 3694083"/>
                <a:gd name="connsiteX627" fmla="*/ 3073447 w 6725852"/>
                <a:gd name="connsiteY627" fmla="*/ 1646900 h 3694083"/>
                <a:gd name="connsiteX628" fmla="*/ 3109815 w 6725852"/>
                <a:gd name="connsiteY628" fmla="*/ 1620923 h 3694083"/>
                <a:gd name="connsiteX629" fmla="*/ 3089034 w 6725852"/>
                <a:gd name="connsiteY629" fmla="*/ 1527405 h 3694083"/>
                <a:gd name="connsiteX630" fmla="*/ 3115011 w 6725852"/>
                <a:gd name="connsiteY630" fmla="*/ 1506623 h 3694083"/>
                <a:gd name="connsiteX631" fmla="*/ 3229311 w 6725852"/>
                <a:gd name="connsiteY631" fmla="*/ 1532600 h 3694083"/>
                <a:gd name="connsiteX632" fmla="*/ 3239702 w 6725852"/>
                <a:gd name="connsiteY632" fmla="*/ 1501428 h 3694083"/>
                <a:gd name="connsiteX633" fmla="*/ 3239702 w 6725852"/>
                <a:gd name="connsiteY633" fmla="*/ 1459864 h 3694083"/>
                <a:gd name="connsiteX634" fmla="*/ 3224115 w 6725852"/>
                <a:gd name="connsiteY634" fmla="*/ 1428691 h 3694083"/>
                <a:gd name="connsiteX635" fmla="*/ 3234506 w 6725852"/>
                <a:gd name="connsiteY635" fmla="*/ 1418300 h 3694083"/>
                <a:gd name="connsiteX636" fmla="*/ 3198138 w 6725852"/>
                <a:gd name="connsiteY636" fmla="*/ 1418300 h 3694083"/>
                <a:gd name="connsiteX637" fmla="*/ 3187747 w 6725852"/>
                <a:gd name="connsiteY637" fmla="*/ 1402714 h 3694083"/>
                <a:gd name="connsiteX638" fmla="*/ 3187747 w 6725852"/>
                <a:gd name="connsiteY638" fmla="*/ 1381932 h 3694083"/>
                <a:gd name="connsiteX639" fmla="*/ 3239702 w 6725852"/>
                <a:gd name="connsiteY639" fmla="*/ 1392323 h 3694083"/>
                <a:gd name="connsiteX640" fmla="*/ 3213724 w 6725852"/>
                <a:gd name="connsiteY640" fmla="*/ 1361150 h 3694083"/>
                <a:gd name="connsiteX641" fmla="*/ 3276070 w 6725852"/>
                <a:gd name="connsiteY641" fmla="*/ 1361150 h 3694083"/>
                <a:gd name="connsiteX642" fmla="*/ 3322829 w 6725852"/>
                <a:gd name="connsiteY642" fmla="*/ 1278023 h 3694083"/>
                <a:gd name="connsiteX643" fmla="*/ 3400761 w 6725852"/>
                <a:gd name="connsiteY643" fmla="*/ 1226069 h 3694083"/>
                <a:gd name="connsiteX644" fmla="*/ 3411152 w 6725852"/>
                <a:gd name="connsiteY644" fmla="*/ 1168919 h 3694083"/>
                <a:gd name="connsiteX645" fmla="*/ 3411152 w 6725852"/>
                <a:gd name="connsiteY645" fmla="*/ 1122159 h 3694083"/>
                <a:gd name="connsiteX646" fmla="*/ 3442324 w 6725852"/>
                <a:gd name="connsiteY646" fmla="*/ 1090987 h 3694083"/>
                <a:gd name="connsiteX647" fmla="*/ 3463106 w 6725852"/>
                <a:gd name="connsiteY647" fmla="*/ 1101378 h 3694083"/>
                <a:gd name="connsiteX648" fmla="*/ 3467791 w 6725852"/>
                <a:gd name="connsiteY648" fmla="*/ 1109811 h 3694083"/>
                <a:gd name="connsiteX649" fmla="*/ 3468302 w 6725852"/>
                <a:gd name="connsiteY649" fmla="*/ 1116964 h 3694083"/>
                <a:gd name="connsiteX650" fmla="*/ 3468302 w 6725852"/>
                <a:gd name="connsiteY650" fmla="*/ 1148137 h 3694083"/>
                <a:gd name="connsiteX651" fmla="*/ 3473240 w 6725852"/>
                <a:gd name="connsiteY651" fmla="*/ 1153898 h 3694083"/>
                <a:gd name="connsiteX652" fmla="*/ 3431934 w 6725852"/>
                <a:gd name="connsiteY652" fmla="*/ 1168919 h 3694083"/>
                <a:gd name="connsiteX653" fmla="*/ 3447520 w 6725852"/>
                <a:gd name="connsiteY653" fmla="*/ 1210482 h 3694083"/>
                <a:gd name="connsiteX654" fmla="*/ 3504670 w 6725852"/>
                <a:gd name="connsiteY654" fmla="*/ 1189700 h 3694083"/>
                <a:gd name="connsiteX655" fmla="*/ 3572211 w 6725852"/>
                <a:gd name="connsiteY655" fmla="*/ 1184505 h 3694083"/>
                <a:gd name="connsiteX656" fmla="*/ 3639752 w 6725852"/>
                <a:gd name="connsiteY656" fmla="*/ 1184505 h 3694083"/>
                <a:gd name="connsiteX657" fmla="*/ 3655338 w 6725852"/>
                <a:gd name="connsiteY657" fmla="*/ 1090987 h 3694083"/>
                <a:gd name="connsiteX658" fmla="*/ 3712488 w 6725852"/>
                <a:gd name="connsiteY658" fmla="*/ 1106573 h 3694083"/>
                <a:gd name="connsiteX659" fmla="*/ 3707293 w 6725852"/>
                <a:gd name="connsiteY659" fmla="*/ 1059814 h 3694083"/>
                <a:gd name="connsiteX660" fmla="*/ 3655338 w 6725852"/>
                <a:gd name="connsiteY660" fmla="*/ 1075400 h 3694083"/>
                <a:gd name="connsiteX661" fmla="*/ 3676120 w 6725852"/>
                <a:gd name="connsiteY661" fmla="*/ 1023446 h 3694083"/>
                <a:gd name="connsiteX662" fmla="*/ 3790420 w 6725852"/>
                <a:gd name="connsiteY662" fmla="*/ 1007859 h 3694083"/>
                <a:gd name="connsiteX663" fmla="*/ 3806006 w 6725852"/>
                <a:gd name="connsiteY663" fmla="*/ 1007859 h 3694083"/>
                <a:gd name="connsiteX664" fmla="*/ 3780029 w 6725852"/>
                <a:gd name="connsiteY664" fmla="*/ 976687 h 3694083"/>
                <a:gd name="connsiteX665" fmla="*/ 3676120 w 6725852"/>
                <a:gd name="connsiteY665" fmla="*/ 1007859 h 3694083"/>
                <a:gd name="connsiteX666" fmla="*/ 3655338 w 6725852"/>
                <a:gd name="connsiteY666" fmla="*/ 971491 h 3694083"/>
                <a:gd name="connsiteX667" fmla="*/ 3644947 w 6725852"/>
                <a:gd name="connsiteY667" fmla="*/ 929928 h 3694083"/>
                <a:gd name="connsiteX668" fmla="*/ 3644947 w 6725852"/>
                <a:gd name="connsiteY668" fmla="*/ 903950 h 3694083"/>
                <a:gd name="connsiteX669" fmla="*/ 3655338 w 6725852"/>
                <a:gd name="connsiteY669" fmla="*/ 883169 h 3694083"/>
                <a:gd name="connsiteX670" fmla="*/ 3696902 w 6725852"/>
                <a:gd name="connsiteY670" fmla="*/ 820823 h 3694083"/>
                <a:gd name="connsiteX671" fmla="*/ 3722879 w 6725852"/>
                <a:gd name="connsiteY671" fmla="*/ 768869 h 3694083"/>
                <a:gd name="connsiteX672" fmla="*/ 3676120 w 6725852"/>
                <a:gd name="connsiteY672" fmla="*/ 763673 h 3694083"/>
                <a:gd name="connsiteX673" fmla="*/ 3660534 w 6725852"/>
                <a:gd name="connsiteY673" fmla="*/ 800041 h 3694083"/>
                <a:gd name="connsiteX674" fmla="*/ 3639752 w 6725852"/>
                <a:gd name="connsiteY674" fmla="*/ 831214 h 3694083"/>
                <a:gd name="connsiteX675" fmla="*/ 3598188 w 6725852"/>
                <a:gd name="connsiteY675" fmla="*/ 862387 h 3694083"/>
                <a:gd name="connsiteX676" fmla="*/ 3598188 w 6725852"/>
                <a:gd name="connsiteY676" fmla="*/ 976687 h 3694083"/>
                <a:gd name="connsiteX677" fmla="*/ 3608579 w 6725852"/>
                <a:gd name="connsiteY677" fmla="*/ 1018250 h 3694083"/>
                <a:gd name="connsiteX678" fmla="*/ 3577406 w 6725852"/>
                <a:gd name="connsiteY678" fmla="*/ 1049423 h 3694083"/>
                <a:gd name="connsiteX679" fmla="*/ 3572211 w 6725852"/>
                <a:gd name="connsiteY679" fmla="*/ 1111769 h 3694083"/>
                <a:gd name="connsiteX680" fmla="*/ 3546234 w 6725852"/>
                <a:gd name="connsiteY680" fmla="*/ 1148137 h 3694083"/>
                <a:gd name="connsiteX681" fmla="*/ 3499474 w 6725852"/>
                <a:gd name="connsiteY681" fmla="*/ 1184505 h 3694083"/>
                <a:gd name="connsiteX682" fmla="*/ 3473240 w 6725852"/>
                <a:gd name="connsiteY682" fmla="*/ 1153898 h 3694083"/>
                <a:gd name="connsiteX683" fmla="*/ 3489084 w 6725852"/>
                <a:gd name="connsiteY683" fmla="*/ 1148137 h 3694083"/>
                <a:gd name="connsiteX684" fmla="*/ 3467791 w 6725852"/>
                <a:gd name="connsiteY684" fmla="*/ 1109811 h 3694083"/>
                <a:gd name="connsiteX685" fmla="*/ 3463106 w 6725852"/>
                <a:gd name="connsiteY685" fmla="*/ 1044228 h 3694083"/>
                <a:gd name="connsiteX686" fmla="*/ 3390370 w 6725852"/>
                <a:gd name="connsiteY686" fmla="*/ 1101378 h 3694083"/>
                <a:gd name="connsiteX687" fmla="*/ 3338415 w 6725852"/>
                <a:gd name="connsiteY687" fmla="*/ 1065009 h 3694083"/>
                <a:gd name="connsiteX688" fmla="*/ 3348806 w 6725852"/>
                <a:gd name="connsiteY688" fmla="*/ 1018250 h 3694083"/>
                <a:gd name="connsiteX689" fmla="*/ 3348806 w 6725852"/>
                <a:gd name="connsiteY689" fmla="*/ 940319 h 3694083"/>
                <a:gd name="connsiteX690" fmla="*/ 3354002 w 6725852"/>
                <a:gd name="connsiteY690" fmla="*/ 914341 h 3694083"/>
                <a:gd name="connsiteX691" fmla="*/ 3379979 w 6725852"/>
                <a:gd name="connsiteY691" fmla="*/ 857191 h 3694083"/>
                <a:gd name="connsiteX692" fmla="*/ 3421543 w 6725852"/>
                <a:gd name="connsiteY692" fmla="*/ 862387 h 3694083"/>
                <a:gd name="connsiteX693" fmla="*/ 3494279 w 6725852"/>
                <a:gd name="connsiteY693" fmla="*/ 779259 h 3694083"/>
                <a:gd name="connsiteX694" fmla="*/ 3489084 w 6725852"/>
                <a:gd name="connsiteY694" fmla="*/ 737696 h 3694083"/>
                <a:gd name="connsiteX695" fmla="*/ 3535843 w 6725852"/>
                <a:gd name="connsiteY695" fmla="*/ 701328 h 3694083"/>
                <a:gd name="connsiteX696" fmla="*/ 3473497 w 6725852"/>
                <a:gd name="connsiteY696" fmla="*/ 685741 h 3694083"/>
                <a:gd name="connsiteX697" fmla="*/ 3541038 w 6725852"/>
                <a:gd name="connsiteY697" fmla="*/ 644178 h 3694083"/>
                <a:gd name="connsiteX698" fmla="*/ 3603384 w 6725852"/>
                <a:gd name="connsiteY698" fmla="*/ 607809 h 3694083"/>
                <a:gd name="connsiteX699" fmla="*/ 3655338 w 6725852"/>
                <a:gd name="connsiteY699" fmla="*/ 597419 h 3694083"/>
                <a:gd name="connsiteX700" fmla="*/ 3748856 w 6725852"/>
                <a:gd name="connsiteY700" fmla="*/ 576637 h 3694083"/>
                <a:gd name="connsiteX701" fmla="*/ 3837179 w 6725852"/>
                <a:gd name="connsiteY701" fmla="*/ 592223 h 3694083"/>
                <a:gd name="connsiteX702" fmla="*/ 3806006 w 6725852"/>
                <a:gd name="connsiteY702" fmla="*/ 623396 h 3694083"/>
                <a:gd name="connsiteX703" fmla="*/ 3857961 w 6725852"/>
                <a:gd name="connsiteY703" fmla="*/ 618200 h 3694083"/>
                <a:gd name="connsiteX704" fmla="*/ 4034606 w 6725852"/>
                <a:gd name="connsiteY704" fmla="*/ 685741 h 3694083"/>
                <a:gd name="connsiteX705" fmla="*/ 3956674 w 6725852"/>
                <a:gd name="connsiteY705" fmla="*/ 763673 h 3694083"/>
                <a:gd name="connsiteX706" fmla="*/ 3857961 w 6725852"/>
                <a:gd name="connsiteY706" fmla="*/ 690937 h 3694083"/>
                <a:gd name="connsiteX707" fmla="*/ 3904720 w 6725852"/>
                <a:gd name="connsiteY707" fmla="*/ 779259 h 3694083"/>
                <a:gd name="connsiteX708" fmla="*/ 3904720 w 6725852"/>
                <a:gd name="connsiteY708" fmla="*/ 836409 h 3694083"/>
                <a:gd name="connsiteX709" fmla="*/ 3920306 w 6725852"/>
                <a:gd name="connsiteY709" fmla="*/ 836409 h 3694083"/>
                <a:gd name="connsiteX710" fmla="*/ 3946284 w 6725852"/>
                <a:gd name="connsiteY710" fmla="*/ 784455 h 3694083"/>
                <a:gd name="connsiteX711" fmla="*/ 3972261 w 6725852"/>
                <a:gd name="connsiteY711" fmla="*/ 815628 h 3694083"/>
                <a:gd name="connsiteX712" fmla="*/ 3972261 w 6725852"/>
                <a:gd name="connsiteY712" fmla="*/ 784455 h 3694083"/>
                <a:gd name="connsiteX713" fmla="*/ 3972261 w 6725852"/>
                <a:gd name="connsiteY713" fmla="*/ 763673 h 3694083"/>
                <a:gd name="connsiteX714" fmla="*/ 4039802 w 6725852"/>
                <a:gd name="connsiteY714" fmla="*/ 716914 h 3694083"/>
                <a:gd name="connsiteX715" fmla="*/ 4060584 w 6725852"/>
                <a:gd name="connsiteY715" fmla="*/ 716914 h 3694083"/>
                <a:gd name="connsiteX716" fmla="*/ 4060584 w 6725852"/>
                <a:gd name="connsiteY716" fmla="*/ 685741 h 3694083"/>
                <a:gd name="connsiteX717" fmla="*/ 4050193 w 6725852"/>
                <a:gd name="connsiteY717" fmla="*/ 649373 h 3694083"/>
                <a:gd name="connsiteX718" fmla="*/ 4112538 w 6725852"/>
                <a:gd name="connsiteY718" fmla="*/ 690937 h 3694083"/>
                <a:gd name="connsiteX719" fmla="*/ 4096952 w 6725852"/>
                <a:gd name="connsiteY719" fmla="*/ 711719 h 3694083"/>
                <a:gd name="connsiteX720" fmla="*/ 4242424 w 6725852"/>
                <a:gd name="connsiteY720" fmla="*/ 644178 h 3694083"/>
                <a:gd name="connsiteX721" fmla="*/ 4315161 w 6725852"/>
                <a:gd name="connsiteY721" fmla="*/ 659764 h 3694083"/>
                <a:gd name="connsiteX722" fmla="*/ 4346334 w 6725852"/>
                <a:gd name="connsiteY722" fmla="*/ 644178 h 3694083"/>
                <a:gd name="connsiteX723" fmla="*/ 4309965 w 6725852"/>
                <a:gd name="connsiteY723" fmla="*/ 618200 h 3694083"/>
                <a:gd name="connsiteX724" fmla="*/ 4335943 w 6725852"/>
                <a:gd name="connsiteY724" fmla="*/ 597419 h 3694083"/>
                <a:gd name="connsiteX725" fmla="*/ 4517784 w 6725852"/>
                <a:gd name="connsiteY725" fmla="*/ 664959 h 3694083"/>
                <a:gd name="connsiteX726" fmla="*/ 4471024 w 6725852"/>
                <a:gd name="connsiteY726" fmla="*/ 628591 h 3694083"/>
                <a:gd name="connsiteX727" fmla="*/ 4471024 w 6725852"/>
                <a:gd name="connsiteY727" fmla="*/ 581832 h 3694083"/>
                <a:gd name="connsiteX728" fmla="*/ 4528174 w 6725852"/>
                <a:gd name="connsiteY728" fmla="*/ 545464 h 3694083"/>
                <a:gd name="connsiteX729" fmla="*/ 4538565 w 6725852"/>
                <a:gd name="connsiteY729" fmla="*/ 488314 h 3694083"/>
                <a:gd name="connsiteX730" fmla="*/ 4590520 w 6725852"/>
                <a:gd name="connsiteY730" fmla="*/ 514291 h 3694083"/>
                <a:gd name="connsiteX731" fmla="*/ 4595715 w 6725852"/>
                <a:gd name="connsiteY731" fmla="*/ 550659 h 3694083"/>
                <a:gd name="connsiteX732" fmla="*/ 4616497 w 6725852"/>
                <a:gd name="connsiteY732" fmla="*/ 519487 h 3694083"/>
                <a:gd name="connsiteX733" fmla="*/ 4611302 w 6725852"/>
                <a:gd name="connsiteY733" fmla="*/ 498705 h 3694083"/>
                <a:gd name="connsiteX734" fmla="*/ 4652865 w 6725852"/>
                <a:gd name="connsiteY734" fmla="*/ 472728 h 3694083"/>
                <a:gd name="connsiteX735" fmla="*/ 4704820 w 6725852"/>
                <a:gd name="connsiteY735" fmla="*/ 509096 h 3694083"/>
                <a:gd name="connsiteX736" fmla="*/ 4751579 w 6725852"/>
                <a:gd name="connsiteY736" fmla="*/ 483119 h 3694083"/>
                <a:gd name="connsiteX737" fmla="*/ 4839902 w 6725852"/>
                <a:gd name="connsiteY737" fmla="*/ 477923 h 3694083"/>
                <a:gd name="connsiteX738" fmla="*/ 4808729 w 6725852"/>
                <a:gd name="connsiteY738" fmla="*/ 441555 h 3694083"/>
                <a:gd name="connsiteX739" fmla="*/ 4839902 w 6725852"/>
                <a:gd name="connsiteY739" fmla="*/ 405187 h 3694083"/>
                <a:gd name="connsiteX740" fmla="*/ 4923029 w 6725852"/>
                <a:gd name="connsiteY740" fmla="*/ 389600 h 3694083"/>
                <a:gd name="connsiteX741" fmla="*/ 4969788 w 6725852"/>
                <a:gd name="connsiteY741" fmla="*/ 363623 h 3694083"/>
                <a:gd name="connsiteX742" fmla="*/ 5032134 w 6725852"/>
                <a:gd name="connsiteY742" fmla="*/ 379209 h 3694083"/>
                <a:gd name="connsiteX743" fmla="*/ 5136043 w 6725852"/>
                <a:gd name="connsiteY743" fmla="*/ 342841 h 3694083"/>
                <a:gd name="connsiteX744" fmla="*/ 1871146 w 6725852"/>
                <a:gd name="connsiteY744" fmla="*/ 51350 h 3694083"/>
                <a:gd name="connsiteX745" fmla="*/ 1926902 w 6725852"/>
                <a:gd name="connsiteY745" fmla="*/ 62501 h 3694083"/>
                <a:gd name="connsiteX746" fmla="*/ 1971507 w 6725852"/>
                <a:gd name="connsiteY746" fmla="*/ 62501 h 3694083"/>
                <a:gd name="connsiteX747" fmla="*/ 2060717 w 6725852"/>
                <a:gd name="connsiteY747" fmla="*/ 62501 h 3694083"/>
                <a:gd name="connsiteX748" fmla="*/ 2116473 w 6725852"/>
                <a:gd name="connsiteY748" fmla="*/ 84803 h 3694083"/>
                <a:gd name="connsiteX749" fmla="*/ 2172229 w 6725852"/>
                <a:gd name="connsiteY749" fmla="*/ 95954 h 3694083"/>
                <a:gd name="connsiteX750" fmla="*/ 1971507 w 6725852"/>
                <a:gd name="connsiteY750" fmla="*/ 240920 h 3694083"/>
                <a:gd name="connsiteX751" fmla="*/ 1915751 w 6725852"/>
                <a:gd name="connsiteY751" fmla="*/ 263223 h 3694083"/>
                <a:gd name="connsiteX752" fmla="*/ 1893448 w 6725852"/>
                <a:gd name="connsiteY752" fmla="*/ 330130 h 3694083"/>
                <a:gd name="connsiteX753" fmla="*/ 1871146 w 6725852"/>
                <a:gd name="connsiteY753" fmla="*/ 330130 h 3694083"/>
                <a:gd name="connsiteX754" fmla="*/ 1826541 w 6725852"/>
                <a:gd name="connsiteY754" fmla="*/ 352432 h 3694083"/>
                <a:gd name="connsiteX755" fmla="*/ 1882297 w 6725852"/>
                <a:gd name="connsiteY755" fmla="*/ 374735 h 3694083"/>
                <a:gd name="connsiteX756" fmla="*/ 1781936 w 6725852"/>
                <a:gd name="connsiteY756" fmla="*/ 397037 h 3694083"/>
                <a:gd name="connsiteX757" fmla="*/ 1837692 w 6725852"/>
                <a:gd name="connsiteY757" fmla="*/ 441642 h 3694083"/>
                <a:gd name="connsiteX758" fmla="*/ 1793087 w 6725852"/>
                <a:gd name="connsiteY758" fmla="*/ 452793 h 3694083"/>
                <a:gd name="connsiteX759" fmla="*/ 1670424 w 6725852"/>
                <a:gd name="connsiteY759" fmla="*/ 463945 h 3694083"/>
                <a:gd name="connsiteX760" fmla="*/ 1859995 w 6725852"/>
                <a:gd name="connsiteY760" fmla="*/ 486247 h 3694083"/>
                <a:gd name="connsiteX761" fmla="*/ 1915751 w 6725852"/>
                <a:gd name="connsiteY761" fmla="*/ 542003 h 3694083"/>
                <a:gd name="connsiteX762" fmla="*/ 2016112 w 6725852"/>
                <a:gd name="connsiteY762" fmla="*/ 564306 h 3694083"/>
                <a:gd name="connsiteX763" fmla="*/ 2049565 w 6725852"/>
                <a:gd name="connsiteY763" fmla="*/ 675819 h 3694083"/>
                <a:gd name="connsiteX764" fmla="*/ 2183380 w 6725852"/>
                <a:gd name="connsiteY764" fmla="*/ 731574 h 3694083"/>
                <a:gd name="connsiteX765" fmla="*/ 2116473 w 6725852"/>
                <a:gd name="connsiteY765" fmla="*/ 787330 h 3694083"/>
                <a:gd name="connsiteX766" fmla="*/ 2116473 w 6725852"/>
                <a:gd name="connsiteY766" fmla="*/ 831935 h 3694083"/>
                <a:gd name="connsiteX767" fmla="*/ 2083019 w 6725852"/>
                <a:gd name="connsiteY767" fmla="*/ 798481 h 3694083"/>
                <a:gd name="connsiteX768" fmla="*/ 2071868 w 6725852"/>
                <a:gd name="connsiteY768" fmla="*/ 776179 h 3694083"/>
                <a:gd name="connsiteX769" fmla="*/ 2038414 w 6725852"/>
                <a:gd name="connsiteY769" fmla="*/ 798481 h 3694083"/>
                <a:gd name="connsiteX770" fmla="*/ 2127624 w 6725852"/>
                <a:gd name="connsiteY770" fmla="*/ 865389 h 3694083"/>
                <a:gd name="connsiteX771" fmla="*/ 2083019 w 6725852"/>
                <a:gd name="connsiteY771" fmla="*/ 932296 h 3694083"/>
                <a:gd name="connsiteX772" fmla="*/ 2027263 w 6725852"/>
                <a:gd name="connsiteY772" fmla="*/ 887691 h 3694083"/>
                <a:gd name="connsiteX773" fmla="*/ 2071868 w 6725852"/>
                <a:gd name="connsiteY773" fmla="*/ 932296 h 3694083"/>
                <a:gd name="connsiteX774" fmla="*/ 2016112 w 6725852"/>
                <a:gd name="connsiteY774" fmla="*/ 965750 h 3694083"/>
                <a:gd name="connsiteX775" fmla="*/ 1995668 w 6725852"/>
                <a:gd name="connsiteY775" fmla="*/ 949023 h 3694083"/>
                <a:gd name="connsiteX776" fmla="*/ 1993809 w 6725852"/>
                <a:gd name="connsiteY776" fmla="*/ 943447 h 3694083"/>
                <a:gd name="connsiteX777" fmla="*/ 1975222 w 6725852"/>
                <a:gd name="connsiteY777" fmla="*/ 932295 h 3694083"/>
                <a:gd name="connsiteX778" fmla="*/ 1893448 w 6725852"/>
                <a:gd name="connsiteY778" fmla="*/ 865389 h 3694083"/>
                <a:gd name="connsiteX779" fmla="*/ 1859995 w 6725852"/>
                <a:gd name="connsiteY779" fmla="*/ 843086 h 3694083"/>
                <a:gd name="connsiteX780" fmla="*/ 1893448 w 6725852"/>
                <a:gd name="connsiteY780" fmla="*/ 753876 h 3694083"/>
                <a:gd name="connsiteX781" fmla="*/ 1915751 w 6725852"/>
                <a:gd name="connsiteY781" fmla="*/ 709271 h 3694083"/>
                <a:gd name="connsiteX782" fmla="*/ 1893448 w 6725852"/>
                <a:gd name="connsiteY782" fmla="*/ 675819 h 3694083"/>
                <a:gd name="connsiteX783" fmla="*/ 1837692 w 6725852"/>
                <a:gd name="connsiteY783" fmla="*/ 642364 h 3694083"/>
                <a:gd name="connsiteX784" fmla="*/ 1815390 w 6725852"/>
                <a:gd name="connsiteY784" fmla="*/ 664667 h 3694083"/>
                <a:gd name="connsiteX785" fmla="*/ 1815390 w 6725852"/>
                <a:gd name="connsiteY785" fmla="*/ 709271 h 3694083"/>
                <a:gd name="connsiteX786" fmla="*/ 1759634 w 6725852"/>
                <a:gd name="connsiteY786" fmla="*/ 742725 h 3694083"/>
                <a:gd name="connsiteX787" fmla="*/ 1759634 w 6725852"/>
                <a:gd name="connsiteY787" fmla="*/ 753876 h 3694083"/>
                <a:gd name="connsiteX788" fmla="*/ 1804239 w 6725852"/>
                <a:gd name="connsiteY788" fmla="*/ 831935 h 3694083"/>
                <a:gd name="connsiteX789" fmla="*/ 1793087 w 6725852"/>
                <a:gd name="connsiteY789" fmla="*/ 887691 h 3694083"/>
                <a:gd name="connsiteX790" fmla="*/ 1748483 w 6725852"/>
                <a:gd name="connsiteY790" fmla="*/ 865389 h 3694083"/>
                <a:gd name="connsiteX791" fmla="*/ 1715029 w 6725852"/>
                <a:gd name="connsiteY791" fmla="*/ 898842 h 3694083"/>
                <a:gd name="connsiteX792" fmla="*/ 1670424 w 6725852"/>
                <a:gd name="connsiteY792" fmla="*/ 854237 h 3694083"/>
                <a:gd name="connsiteX793" fmla="*/ 1614668 w 6725852"/>
                <a:gd name="connsiteY793" fmla="*/ 898842 h 3694083"/>
                <a:gd name="connsiteX794" fmla="*/ 1581214 w 6725852"/>
                <a:gd name="connsiteY794" fmla="*/ 999203 h 3694083"/>
                <a:gd name="connsiteX795" fmla="*/ 1570063 w 6725852"/>
                <a:gd name="connsiteY795" fmla="*/ 1077262 h 3694083"/>
                <a:gd name="connsiteX796" fmla="*/ 1636970 w 6725852"/>
                <a:gd name="connsiteY796" fmla="*/ 1110715 h 3694083"/>
                <a:gd name="connsiteX797" fmla="*/ 1737331 w 6725852"/>
                <a:gd name="connsiteY797" fmla="*/ 1177623 h 3694083"/>
                <a:gd name="connsiteX798" fmla="*/ 1815390 w 6725852"/>
                <a:gd name="connsiteY798" fmla="*/ 1289135 h 3694083"/>
                <a:gd name="connsiteX799" fmla="*/ 1837692 w 6725852"/>
                <a:gd name="connsiteY799" fmla="*/ 1300286 h 3694083"/>
                <a:gd name="connsiteX800" fmla="*/ 1804239 w 6725852"/>
                <a:gd name="connsiteY800" fmla="*/ 1188774 h 3694083"/>
                <a:gd name="connsiteX801" fmla="*/ 1882297 w 6725852"/>
                <a:gd name="connsiteY801" fmla="*/ 1133018 h 3694083"/>
                <a:gd name="connsiteX802" fmla="*/ 1871146 w 6725852"/>
                <a:gd name="connsiteY802" fmla="*/ 1099564 h 3694083"/>
                <a:gd name="connsiteX803" fmla="*/ 1815390 w 6725852"/>
                <a:gd name="connsiteY803" fmla="*/ 1088413 h 3694083"/>
                <a:gd name="connsiteX804" fmla="*/ 1826541 w 6725852"/>
                <a:gd name="connsiteY804" fmla="*/ 1010354 h 3694083"/>
                <a:gd name="connsiteX805" fmla="*/ 1837692 w 6725852"/>
                <a:gd name="connsiteY805" fmla="*/ 999203 h 3694083"/>
                <a:gd name="connsiteX806" fmla="*/ 1826541 w 6725852"/>
                <a:gd name="connsiteY806" fmla="*/ 965750 h 3694083"/>
                <a:gd name="connsiteX807" fmla="*/ 1826541 w 6725852"/>
                <a:gd name="connsiteY807" fmla="*/ 909993 h 3694083"/>
                <a:gd name="connsiteX808" fmla="*/ 1848844 w 6725852"/>
                <a:gd name="connsiteY808" fmla="*/ 887691 h 3694083"/>
                <a:gd name="connsiteX809" fmla="*/ 1938053 w 6725852"/>
                <a:gd name="connsiteY809" fmla="*/ 909993 h 3694083"/>
                <a:gd name="connsiteX810" fmla="*/ 1975222 w 6725852"/>
                <a:gd name="connsiteY810" fmla="*/ 932295 h 3694083"/>
                <a:gd name="connsiteX811" fmla="*/ 1995668 w 6725852"/>
                <a:gd name="connsiteY811" fmla="*/ 949023 h 3694083"/>
                <a:gd name="connsiteX812" fmla="*/ 2004961 w 6725852"/>
                <a:gd name="connsiteY812" fmla="*/ 976901 h 3694083"/>
                <a:gd name="connsiteX813" fmla="*/ 2016112 w 6725852"/>
                <a:gd name="connsiteY813" fmla="*/ 1054959 h 3694083"/>
                <a:gd name="connsiteX814" fmla="*/ 2094170 w 6725852"/>
                <a:gd name="connsiteY814" fmla="*/ 1010354 h 3694083"/>
                <a:gd name="connsiteX815" fmla="*/ 2149926 w 6725852"/>
                <a:gd name="connsiteY815" fmla="*/ 1099564 h 3694083"/>
                <a:gd name="connsiteX816" fmla="*/ 2149926 w 6725852"/>
                <a:gd name="connsiteY816" fmla="*/ 1155320 h 3694083"/>
                <a:gd name="connsiteX817" fmla="*/ 2172229 w 6725852"/>
                <a:gd name="connsiteY817" fmla="*/ 1177623 h 3694083"/>
                <a:gd name="connsiteX818" fmla="*/ 2183380 w 6725852"/>
                <a:gd name="connsiteY818" fmla="*/ 1177623 h 3694083"/>
                <a:gd name="connsiteX819" fmla="*/ 2227985 w 6725852"/>
                <a:gd name="connsiteY819" fmla="*/ 1222228 h 3694083"/>
                <a:gd name="connsiteX820" fmla="*/ 2250287 w 6725852"/>
                <a:gd name="connsiteY820" fmla="*/ 1222228 h 3694083"/>
                <a:gd name="connsiteX821" fmla="*/ 2261439 w 6725852"/>
                <a:gd name="connsiteY821" fmla="*/ 1233379 h 3694083"/>
                <a:gd name="connsiteX822" fmla="*/ 2261439 w 6725852"/>
                <a:gd name="connsiteY822" fmla="*/ 1300286 h 3694083"/>
                <a:gd name="connsiteX823" fmla="*/ 2250287 w 6725852"/>
                <a:gd name="connsiteY823" fmla="*/ 1333740 h 3694083"/>
                <a:gd name="connsiteX824" fmla="*/ 2317195 w 6725852"/>
                <a:gd name="connsiteY824" fmla="*/ 1422950 h 3694083"/>
                <a:gd name="connsiteX825" fmla="*/ 2283741 w 6725852"/>
                <a:gd name="connsiteY825" fmla="*/ 1456403 h 3694083"/>
                <a:gd name="connsiteX826" fmla="*/ 2261439 w 6725852"/>
                <a:gd name="connsiteY826" fmla="*/ 1445252 h 3694083"/>
                <a:gd name="connsiteX827" fmla="*/ 2239136 w 6725852"/>
                <a:gd name="connsiteY827" fmla="*/ 1434101 h 3694083"/>
                <a:gd name="connsiteX828" fmla="*/ 2183380 w 6725852"/>
                <a:gd name="connsiteY828" fmla="*/ 1434101 h 3694083"/>
                <a:gd name="connsiteX829" fmla="*/ 2183380 w 6725852"/>
                <a:gd name="connsiteY829" fmla="*/ 1456403 h 3694083"/>
                <a:gd name="connsiteX830" fmla="*/ 2183380 w 6725852"/>
                <a:gd name="connsiteY830" fmla="*/ 1489857 h 3694083"/>
                <a:gd name="connsiteX831" fmla="*/ 2083019 w 6725852"/>
                <a:gd name="connsiteY831" fmla="*/ 1556764 h 3694083"/>
                <a:gd name="connsiteX832" fmla="*/ 2060717 w 6725852"/>
                <a:gd name="connsiteY832" fmla="*/ 1556764 h 3694083"/>
                <a:gd name="connsiteX833" fmla="*/ 2094170 w 6725852"/>
                <a:gd name="connsiteY833" fmla="*/ 1512159 h 3694083"/>
                <a:gd name="connsiteX834" fmla="*/ 2016112 w 6725852"/>
                <a:gd name="connsiteY834" fmla="*/ 1534462 h 3694083"/>
                <a:gd name="connsiteX835" fmla="*/ 2004961 w 6725852"/>
                <a:gd name="connsiteY835" fmla="*/ 1612520 h 3694083"/>
                <a:gd name="connsiteX836" fmla="*/ 1971507 w 6725852"/>
                <a:gd name="connsiteY836" fmla="*/ 1612520 h 3694083"/>
                <a:gd name="connsiteX837" fmla="*/ 1960356 w 6725852"/>
                <a:gd name="connsiteY837" fmla="*/ 1612520 h 3694083"/>
                <a:gd name="connsiteX838" fmla="*/ 1915751 w 6725852"/>
                <a:gd name="connsiteY838" fmla="*/ 1690579 h 3694083"/>
                <a:gd name="connsiteX839" fmla="*/ 1826541 w 6725852"/>
                <a:gd name="connsiteY839" fmla="*/ 1790940 h 3694083"/>
                <a:gd name="connsiteX840" fmla="*/ 1793087 w 6725852"/>
                <a:gd name="connsiteY840" fmla="*/ 1824393 h 3694083"/>
                <a:gd name="connsiteX841" fmla="*/ 1837692 w 6725852"/>
                <a:gd name="connsiteY841" fmla="*/ 1913603 h 3694083"/>
                <a:gd name="connsiteX842" fmla="*/ 1815390 w 6725852"/>
                <a:gd name="connsiteY842" fmla="*/ 1947057 h 3694083"/>
                <a:gd name="connsiteX843" fmla="*/ 1770785 w 6725852"/>
                <a:gd name="connsiteY843" fmla="*/ 1935906 h 3694083"/>
                <a:gd name="connsiteX844" fmla="*/ 1759634 w 6725852"/>
                <a:gd name="connsiteY844" fmla="*/ 1913603 h 3694083"/>
                <a:gd name="connsiteX845" fmla="*/ 1737331 w 6725852"/>
                <a:gd name="connsiteY845" fmla="*/ 1857847 h 3694083"/>
                <a:gd name="connsiteX846" fmla="*/ 1692726 w 6725852"/>
                <a:gd name="connsiteY846" fmla="*/ 1846696 h 3694083"/>
                <a:gd name="connsiteX847" fmla="*/ 1670424 w 6725852"/>
                <a:gd name="connsiteY847" fmla="*/ 1857847 h 3694083"/>
                <a:gd name="connsiteX848" fmla="*/ 1659273 w 6725852"/>
                <a:gd name="connsiteY848" fmla="*/ 1891301 h 3694083"/>
                <a:gd name="connsiteX849" fmla="*/ 1592365 w 6725852"/>
                <a:gd name="connsiteY849" fmla="*/ 1857847 h 3694083"/>
                <a:gd name="connsiteX850" fmla="*/ 1525458 w 6725852"/>
                <a:gd name="connsiteY850" fmla="*/ 1913603 h 3694083"/>
                <a:gd name="connsiteX851" fmla="*/ 1503156 w 6725852"/>
                <a:gd name="connsiteY851" fmla="*/ 1924754 h 3694083"/>
                <a:gd name="connsiteX852" fmla="*/ 1525458 w 6725852"/>
                <a:gd name="connsiteY852" fmla="*/ 1958208 h 3694083"/>
                <a:gd name="connsiteX853" fmla="*/ 1525458 w 6725852"/>
                <a:gd name="connsiteY853" fmla="*/ 2002813 h 3694083"/>
                <a:gd name="connsiteX854" fmla="*/ 1558912 w 6725852"/>
                <a:gd name="connsiteY854" fmla="*/ 2080871 h 3694083"/>
                <a:gd name="connsiteX855" fmla="*/ 1692726 w 6725852"/>
                <a:gd name="connsiteY855" fmla="*/ 2025115 h 3694083"/>
                <a:gd name="connsiteX856" fmla="*/ 1692726 w 6725852"/>
                <a:gd name="connsiteY856" fmla="*/ 2080871 h 3694083"/>
                <a:gd name="connsiteX857" fmla="*/ 1670424 w 6725852"/>
                <a:gd name="connsiteY857" fmla="*/ 2147779 h 3694083"/>
                <a:gd name="connsiteX858" fmla="*/ 1748483 w 6725852"/>
                <a:gd name="connsiteY858" fmla="*/ 2125476 h 3694083"/>
                <a:gd name="connsiteX859" fmla="*/ 1759634 w 6725852"/>
                <a:gd name="connsiteY859" fmla="*/ 2147779 h 3694083"/>
                <a:gd name="connsiteX860" fmla="*/ 1759634 w 6725852"/>
                <a:gd name="connsiteY860" fmla="*/ 2203535 h 3694083"/>
                <a:gd name="connsiteX861" fmla="*/ 1793087 w 6725852"/>
                <a:gd name="connsiteY861" fmla="*/ 2281593 h 3694083"/>
                <a:gd name="connsiteX862" fmla="*/ 1893448 w 6725852"/>
                <a:gd name="connsiteY862" fmla="*/ 2225837 h 3694083"/>
                <a:gd name="connsiteX863" fmla="*/ 1938053 w 6725852"/>
                <a:gd name="connsiteY863" fmla="*/ 2203535 h 3694083"/>
                <a:gd name="connsiteX864" fmla="*/ 1993809 w 6725852"/>
                <a:gd name="connsiteY864" fmla="*/ 2203535 h 3694083"/>
                <a:gd name="connsiteX865" fmla="*/ 2038414 w 6725852"/>
                <a:gd name="connsiteY865" fmla="*/ 2225837 h 3694083"/>
                <a:gd name="connsiteX866" fmla="*/ 2105322 w 6725852"/>
                <a:gd name="connsiteY866" fmla="*/ 2248140 h 3694083"/>
                <a:gd name="connsiteX867" fmla="*/ 2161078 w 6725852"/>
                <a:gd name="connsiteY867" fmla="*/ 2248140 h 3694083"/>
                <a:gd name="connsiteX868" fmla="*/ 2227985 w 6725852"/>
                <a:gd name="connsiteY868" fmla="*/ 2326198 h 3694083"/>
                <a:gd name="connsiteX869" fmla="*/ 2294892 w 6725852"/>
                <a:gd name="connsiteY869" fmla="*/ 2326198 h 3694083"/>
                <a:gd name="connsiteX870" fmla="*/ 2339497 w 6725852"/>
                <a:gd name="connsiteY870" fmla="*/ 2359652 h 3694083"/>
                <a:gd name="connsiteX871" fmla="*/ 2372951 w 6725852"/>
                <a:gd name="connsiteY871" fmla="*/ 2415408 h 3694083"/>
                <a:gd name="connsiteX872" fmla="*/ 2395253 w 6725852"/>
                <a:gd name="connsiteY872" fmla="*/ 2471164 h 3694083"/>
                <a:gd name="connsiteX873" fmla="*/ 2495614 w 6725852"/>
                <a:gd name="connsiteY873" fmla="*/ 2471164 h 3694083"/>
                <a:gd name="connsiteX874" fmla="*/ 2529068 w 6725852"/>
                <a:gd name="connsiteY874" fmla="*/ 2515769 h 3694083"/>
                <a:gd name="connsiteX875" fmla="*/ 2618278 w 6725852"/>
                <a:gd name="connsiteY875" fmla="*/ 2560374 h 3694083"/>
                <a:gd name="connsiteX876" fmla="*/ 2651731 w 6725852"/>
                <a:gd name="connsiteY876" fmla="*/ 2638432 h 3694083"/>
                <a:gd name="connsiteX877" fmla="*/ 2573673 w 6725852"/>
                <a:gd name="connsiteY877" fmla="*/ 2705340 h 3694083"/>
                <a:gd name="connsiteX878" fmla="*/ 2540219 w 6725852"/>
                <a:gd name="connsiteY878" fmla="*/ 2783398 h 3694083"/>
                <a:gd name="connsiteX879" fmla="*/ 2540219 w 6725852"/>
                <a:gd name="connsiteY879" fmla="*/ 2894911 h 3694083"/>
                <a:gd name="connsiteX880" fmla="*/ 2495614 w 6725852"/>
                <a:gd name="connsiteY880" fmla="*/ 2917213 h 3694083"/>
                <a:gd name="connsiteX881" fmla="*/ 2428707 w 6725852"/>
                <a:gd name="connsiteY881" fmla="*/ 2928364 h 3694083"/>
                <a:gd name="connsiteX882" fmla="*/ 2387116 w 6725852"/>
                <a:gd name="connsiteY882" fmla="*/ 2975983 h 3694083"/>
                <a:gd name="connsiteX883" fmla="*/ 2333570 w 6725852"/>
                <a:gd name="connsiteY883" fmla="*/ 3136621 h 3694083"/>
                <a:gd name="connsiteX884" fmla="*/ 2230597 w 6725852"/>
                <a:gd name="connsiteY884" fmla="*/ 3157215 h 3694083"/>
                <a:gd name="connsiteX885" fmla="*/ 2234716 w 6725852"/>
                <a:gd name="connsiteY885" fmla="*/ 3218999 h 3694083"/>
                <a:gd name="connsiteX886" fmla="*/ 2189408 w 6725852"/>
                <a:gd name="connsiteY886" fmla="*/ 3251950 h 3694083"/>
                <a:gd name="connsiteX887" fmla="*/ 2148219 w 6725852"/>
                <a:gd name="connsiteY887" fmla="*/ 3272545 h 3694083"/>
                <a:gd name="connsiteX888" fmla="*/ 2135862 w 6725852"/>
                <a:gd name="connsiteY888" fmla="*/ 3342567 h 3694083"/>
                <a:gd name="connsiteX889" fmla="*/ 2074078 w 6725852"/>
                <a:gd name="connsiteY889" fmla="*/ 3317853 h 3694083"/>
                <a:gd name="connsiteX890" fmla="*/ 2111148 w 6725852"/>
                <a:gd name="connsiteY890" fmla="*/ 3342567 h 3694083"/>
                <a:gd name="connsiteX891" fmla="*/ 2074078 w 6725852"/>
                <a:gd name="connsiteY891" fmla="*/ 3391994 h 3694083"/>
                <a:gd name="connsiteX892" fmla="*/ 2045246 w 6725852"/>
                <a:gd name="connsiteY892" fmla="*/ 3437302 h 3694083"/>
                <a:gd name="connsiteX893" fmla="*/ 2074078 w 6725852"/>
                <a:gd name="connsiteY893" fmla="*/ 3474372 h 3694083"/>
                <a:gd name="connsiteX894" fmla="*/ 2016413 w 6725852"/>
                <a:gd name="connsiteY894" fmla="*/ 3589702 h 3694083"/>
                <a:gd name="connsiteX895" fmla="*/ 2108639 w 6725852"/>
                <a:gd name="connsiteY895" fmla="*/ 3682629 h 3694083"/>
                <a:gd name="connsiteX896" fmla="*/ 2095577 w 6725852"/>
                <a:gd name="connsiteY896" fmla="*/ 3679615 h 3694083"/>
                <a:gd name="connsiteX897" fmla="*/ 1999938 w 6725852"/>
                <a:gd name="connsiteY897" fmla="*/ 3692675 h 3694083"/>
                <a:gd name="connsiteX898" fmla="*/ 1926902 w 6725852"/>
                <a:gd name="connsiteY898" fmla="*/ 3642042 h 3694083"/>
                <a:gd name="connsiteX899" fmla="*/ 1871146 w 6725852"/>
                <a:gd name="connsiteY899" fmla="*/ 3586286 h 3694083"/>
                <a:gd name="connsiteX900" fmla="*/ 1859995 w 6725852"/>
                <a:gd name="connsiteY900" fmla="*/ 3552832 h 3694083"/>
                <a:gd name="connsiteX901" fmla="*/ 1859995 w 6725852"/>
                <a:gd name="connsiteY901" fmla="*/ 3519379 h 3694083"/>
                <a:gd name="connsiteX902" fmla="*/ 1871146 w 6725852"/>
                <a:gd name="connsiteY902" fmla="*/ 3485925 h 3694083"/>
                <a:gd name="connsiteX903" fmla="*/ 1882297 w 6725852"/>
                <a:gd name="connsiteY903" fmla="*/ 3474774 h 3694083"/>
                <a:gd name="connsiteX904" fmla="*/ 1859995 w 6725852"/>
                <a:gd name="connsiteY904" fmla="*/ 3474774 h 3694083"/>
                <a:gd name="connsiteX905" fmla="*/ 1859995 w 6725852"/>
                <a:gd name="connsiteY905" fmla="*/ 3441320 h 3694083"/>
                <a:gd name="connsiteX906" fmla="*/ 1893448 w 6725852"/>
                <a:gd name="connsiteY906" fmla="*/ 3407867 h 3694083"/>
                <a:gd name="connsiteX907" fmla="*/ 1893448 w 6725852"/>
                <a:gd name="connsiteY907" fmla="*/ 3363262 h 3694083"/>
                <a:gd name="connsiteX908" fmla="*/ 1893448 w 6725852"/>
                <a:gd name="connsiteY908" fmla="*/ 3352111 h 3694083"/>
                <a:gd name="connsiteX909" fmla="*/ 1893448 w 6725852"/>
                <a:gd name="connsiteY909" fmla="*/ 3285203 h 3694083"/>
                <a:gd name="connsiteX910" fmla="*/ 1915751 w 6725852"/>
                <a:gd name="connsiteY910" fmla="*/ 3251750 h 3694083"/>
                <a:gd name="connsiteX911" fmla="*/ 1893448 w 6725852"/>
                <a:gd name="connsiteY911" fmla="*/ 3218296 h 3694083"/>
                <a:gd name="connsiteX912" fmla="*/ 1960356 w 6725852"/>
                <a:gd name="connsiteY912" fmla="*/ 3117935 h 3694083"/>
                <a:gd name="connsiteX913" fmla="*/ 1960356 w 6725852"/>
                <a:gd name="connsiteY913" fmla="*/ 3039876 h 3694083"/>
                <a:gd name="connsiteX914" fmla="*/ 1960356 w 6725852"/>
                <a:gd name="connsiteY914" fmla="*/ 2861457 h 3694083"/>
                <a:gd name="connsiteX915" fmla="*/ 1960356 w 6725852"/>
                <a:gd name="connsiteY915" fmla="*/ 2816852 h 3694083"/>
                <a:gd name="connsiteX916" fmla="*/ 1949204 w 6725852"/>
                <a:gd name="connsiteY916" fmla="*/ 2794550 h 3694083"/>
                <a:gd name="connsiteX917" fmla="*/ 1893448 w 6725852"/>
                <a:gd name="connsiteY917" fmla="*/ 2749945 h 3694083"/>
                <a:gd name="connsiteX918" fmla="*/ 1837692 w 6725852"/>
                <a:gd name="connsiteY918" fmla="*/ 2705340 h 3694083"/>
                <a:gd name="connsiteX919" fmla="*/ 1848844 w 6725852"/>
                <a:gd name="connsiteY919" fmla="*/ 2671886 h 3694083"/>
                <a:gd name="connsiteX920" fmla="*/ 1815390 w 6725852"/>
                <a:gd name="connsiteY920" fmla="*/ 2604979 h 3694083"/>
                <a:gd name="connsiteX921" fmla="*/ 1781936 w 6725852"/>
                <a:gd name="connsiteY921" fmla="*/ 2571525 h 3694083"/>
                <a:gd name="connsiteX922" fmla="*/ 1759634 w 6725852"/>
                <a:gd name="connsiteY922" fmla="*/ 2538071 h 3694083"/>
                <a:gd name="connsiteX923" fmla="*/ 1793087 w 6725852"/>
                <a:gd name="connsiteY923" fmla="*/ 2515769 h 3694083"/>
                <a:gd name="connsiteX924" fmla="*/ 1793087 w 6725852"/>
                <a:gd name="connsiteY924" fmla="*/ 2471164 h 3694083"/>
                <a:gd name="connsiteX925" fmla="*/ 1793087 w 6725852"/>
                <a:gd name="connsiteY925" fmla="*/ 2415408 h 3694083"/>
                <a:gd name="connsiteX926" fmla="*/ 1848844 w 6725852"/>
                <a:gd name="connsiteY926" fmla="*/ 2404257 h 3694083"/>
                <a:gd name="connsiteX927" fmla="*/ 1848844 w 6725852"/>
                <a:gd name="connsiteY927" fmla="*/ 2370803 h 3694083"/>
                <a:gd name="connsiteX928" fmla="*/ 1848844 w 6725852"/>
                <a:gd name="connsiteY928" fmla="*/ 2281593 h 3694083"/>
                <a:gd name="connsiteX929" fmla="*/ 1793087 w 6725852"/>
                <a:gd name="connsiteY929" fmla="*/ 2315047 h 3694083"/>
                <a:gd name="connsiteX930" fmla="*/ 1703878 w 6725852"/>
                <a:gd name="connsiteY930" fmla="*/ 2270442 h 3694083"/>
                <a:gd name="connsiteX931" fmla="*/ 1681575 w 6725852"/>
                <a:gd name="connsiteY931" fmla="*/ 2203535 h 3694083"/>
                <a:gd name="connsiteX932" fmla="*/ 1670424 w 6725852"/>
                <a:gd name="connsiteY932" fmla="*/ 2192384 h 3694083"/>
                <a:gd name="connsiteX933" fmla="*/ 1614668 w 6725852"/>
                <a:gd name="connsiteY933" fmla="*/ 2181232 h 3694083"/>
                <a:gd name="connsiteX934" fmla="*/ 1558912 w 6725852"/>
                <a:gd name="connsiteY934" fmla="*/ 2147779 h 3694083"/>
                <a:gd name="connsiteX935" fmla="*/ 1492004 w 6725852"/>
                <a:gd name="connsiteY935" fmla="*/ 2158930 h 3694083"/>
                <a:gd name="connsiteX936" fmla="*/ 1347039 w 6725852"/>
                <a:gd name="connsiteY936" fmla="*/ 2058569 h 3694083"/>
                <a:gd name="connsiteX937" fmla="*/ 1347039 w 6725852"/>
                <a:gd name="connsiteY937" fmla="*/ 2025115 h 3694083"/>
                <a:gd name="connsiteX938" fmla="*/ 1157468 w 6725852"/>
                <a:gd name="connsiteY938" fmla="*/ 1813242 h 3694083"/>
                <a:gd name="connsiteX939" fmla="*/ 1291283 w 6725852"/>
                <a:gd name="connsiteY939" fmla="*/ 2002813 h 3694083"/>
                <a:gd name="connsiteX940" fmla="*/ 1257829 w 6725852"/>
                <a:gd name="connsiteY940" fmla="*/ 2002813 h 3694083"/>
                <a:gd name="connsiteX941" fmla="*/ 1168619 w 6725852"/>
                <a:gd name="connsiteY941" fmla="*/ 1913603 h 3694083"/>
                <a:gd name="connsiteX942" fmla="*/ 1179770 w 6725852"/>
                <a:gd name="connsiteY942" fmla="*/ 1880150 h 3694083"/>
                <a:gd name="connsiteX943" fmla="*/ 1146317 w 6725852"/>
                <a:gd name="connsiteY943" fmla="*/ 1846696 h 3694083"/>
                <a:gd name="connsiteX944" fmla="*/ 1090561 w 6725852"/>
                <a:gd name="connsiteY944" fmla="*/ 1779789 h 3694083"/>
                <a:gd name="connsiteX945" fmla="*/ 1001351 w 6725852"/>
                <a:gd name="connsiteY945" fmla="*/ 1668276 h 3694083"/>
                <a:gd name="connsiteX946" fmla="*/ 1023653 w 6725852"/>
                <a:gd name="connsiteY946" fmla="*/ 1645974 h 3694083"/>
                <a:gd name="connsiteX947" fmla="*/ 1023653 w 6725852"/>
                <a:gd name="connsiteY947" fmla="*/ 1612520 h 3694083"/>
                <a:gd name="connsiteX948" fmla="*/ 1012502 w 6725852"/>
                <a:gd name="connsiteY948" fmla="*/ 1501008 h 3694083"/>
                <a:gd name="connsiteX949" fmla="*/ 1001351 w 6725852"/>
                <a:gd name="connsiteY949" fmla="*/ 1467554 h 3694083"/>
                <a:gd name="connsiteX950" fmla="*/ 1023653 w 6725852"/>
                <a:gd name="connsiteY950" fmla="*/ 1434101 h 3694083"/>
                <a:gd name="connsiteX951" fmla="*/ 979048 w 6725852"/>
                <a:gd name="connsiteY951" fmla="*/ 1378345 h 3694083"/>
                <a:gd name="connsiteX952" fmla="*/ 945595 w 6725852"/>
                <a:gd name="connsiteY952" fmla="*/ 1356042 h 3694083"/>
                <a:gd name="connsiteX953" fmla="*/ 934444 w 6725852"/>
                <a:gd name="connsiteY953" fmla="*/ 1344891 h 3694083"/>
                <a:gd name="connsiteX954" fmla="*/ 923292 w 6725852"/>
                <a:gd name="connsiteY954" fmla="*/ 1333740 h 3694083"/>
                <a:gd name="connsiteX955" fmla="*/ 945595 w 6725852"/>
                <a:gd name="connsiteY955" fmla="*/ 1322589 h 3694083"/>
                <a:gd name="connsiteX956" fmla="*/ 912141 w 6725852"/>
                <a:gd name="connsiteY956" fmla="*/ 1277984 h 3694083"/>
                <a:gd name="connsiteX957" fmla="*/ 900991 w 6725852"/>
                <a:gd name="connsiteY957" fmla="*/ 1244530 h 3694083"/>
                <a:gd name="connsiteX958" fmla="*/ 900991 w 6725852"/>
                <a:gd name="connsiteY958" fmla="*/ 1222228 h 3694083"/>
                <a:gd name="connsiteX959" fmla="*/ 867536 w 6725852"/>
                <a:gd name="connsiteY959" fmla="*/ 1244530 h 3694083"/>
                <a:gd name="connsiteX960" fmla="*/ 912141 w 6725852"/>
                <a:gd name="connsiteY960" fmla="*/ 1311437 h 3694083"/>
                <a:gd name="connsiteX961" fmla="*/ 867536 w 6725852"/>
                <a:gd name="connsiteY961" fmla="*/ 1300286 h 3694083"/>
                <a:gd name="connsiteX962" fmla="*/ 845234 w 6725852"/>
                <a:gd name="connsiteY962" fmla="*/ 1233379 h 3694083"/>
                <a:gd name="connsiteX963" fmla="*/ 834083 w 6725852"/>
                <a:gd name="connsiteY963" fmla="*/ 1188774 h 3694083"/>
                <a:gd name="connsiteX964" fmla="*/ 800629 w 6725852"/>
                <a:gd name="connsiteY964" fmla="*/ 1133018 h 3694083"/>
                <a:gd name="connsiteX965" fmla="*/ 767175 w 6725852"/>
                <a:gd name="connsiteY965" fmla="*/ 1066111 h 3694083"/>
                <a:gd name="connsiteX966" fmla="*/ 722570 w 6725852"/>
                <a:gd name="connsiteY966" fmla="*/ 1043808 h 3694083"/>
                <a:gd name="connsiteX967" fmla="*/ 689117 w 6725852"/>
                <a:gd name="connsiteY967" fmla="*/ 1032657 h 3694083"/>
                <a:gd name="connsiteX968" fmla="*/ 644512 w 6725852"/>
                <a:gd name="connsiteY968" fmla="*/ 1032657 h 3694083"/>
                <a:gd name="connsiteX969" fmla="*/ 633361 w 6725852"/>
                <a:gd name="connsiteY969" fmla="*/ 1021506 h 3694083"/>
                <a:gd name="connsiteX970" fmla="*/ 577604 w 6725852"/>
                <a:gd name="connsiteY970" fmla="*/ 1032657 h 3694083"/>
                <a:gd name="connsiteX971" fmla="*/ 499546 w 6725852"/>
                <a:gd name="connsiteY971" fmla="*/ 1043808 h 3694083"/>
                <a:gd name="connsiteX972" fmla="*/ 488395 w 6725852"/>
                <a:gd name="connsiteY972" fmla="*/ 1133018 h 3694083"/>
                <a:gd name="connsiteX973" fmla="*/ 432640 w 6725852"/>
                <a:gd name="connsiteY973" fmla="*/ 1121867 h 3694083"/>
                <a:gd name="connsiteX974" fmla="*/ 365731 w 6725852"/>
                <a:gd name="connsiteY974" fmla="*/ 1199925 h 3694083"/>
                <a:gd name="connsiteX975" fmla="*/ 209614 w 6725852"/>
                <a:gd name="connsiteY975" fmla="*/ 1255681 h 3694083"/>
                <a:gd name="connsiteX976" fmla="*/ 176162 w 6725852"/>
                <a:gd name="connsiteY976" fmla="*/ 1255681 h 3694083"/>
                <a:gd name="connsiteX977" fmla="*/ 187312 w 6725852"/>
                <a:gd name="connsiteY977" fmla="*/ 1222228 h 3694083"/>
                <a:gd name="connsiteX978" fmla="*/ 231917 w 6725852"/>
                <a:gd name="connsiteY978" fmla="*/ 1211076 h 3694083"/>
                <a:gd name="connsiteX979" fmla="*/ 343429 w 6725852"/>
                <a:gd name="connsiteY979" fmla="*/ 1133018 h 3694083"/>
                <a:gd name="connsiteX980" fmla="*/ 376883 w 6725852"/>
                <a:gd name="connsiteY980" fmla="*/ 1088413 h 3694083"/>
                <a:gd name="connsiteX981" fmla="*/ 376883 w 6725852"/>
                <a:gd name="connsiteY981" fmla="*/ 1043808 h 3694083"/>
                <a:gd name="connsiteX982" fmla="*/ 309975 w 6725852"/>
                <a:gd name="connsiteY982" fmla="*/ 1054959 h 3694083"/>
                <a:gd name="connsiteX983" fmla="*/ 287674 w 6725852"/>
                <a:gd name="connsiteY983" fmla="*/ 1032657 h 3694083"/>
                <a:gd name="connsiteX984" fmla="*/ 265370 w 6725852"/>
                <a:gd name="connsiteY984" fmla="*/ 1021506 h 3694083"/>
                <a:gd name="connsiteX985" fmla="*/ 165009 w 6725852"/>
                <a:gd name="connsiteY985" fmla="*/ 1043808 h 3694083"/>
                <a:gd name="connsiteX986" fmla="*/ 187312 w 6725852"/>
                <a:gd name="connsiteY986" fmla="*/ 1010354 h 3694083"/>
                <a:gd name="connsiteX987" fmla="*/ 265370 w 6725852"/>
                <a:gd name="connsiteY987" fmla="*/ 976901 h 3694083"/>
                <a:gd name="connsiteX988" fmla="*/ 231917 w 6725852"/>
                <a:gd name="connsiteY988" fmla="*/ 954598 h 3694083"/>
                <a:gd name="connsiteX989" fmla="*/ 254219 w 6725852"/>
                <a:gd name="connsiteY989" fmla="*/ 898842 h 3694083"/>
                <a:gd name="connsiteX990" fmla="*/ 287674 w 6725852"/>
                <a:gd name="connsiteY990" fmla="*/ 876540 h 3694083"/>
                <a:gd name="connsiteX991" fmla="*/ 332278 w 6725852"/>
                <a:gd name="connsiteY991" fmla="*/ 843086 h 3694083"/>
                <a:gd name="connsiteX992" fmla="*/ 321126 w 6725852"/>
                <a:gd name="connsiteY992" fmla="*/ 831935 h 3694083"/>
                <a:gd name="connsiteX993" fmla="*/ 298824 w 6725852"/>
                <a:gd name="connsiteY993" fmla="*/ 831935 h 3694083"/>
                <a:gd name="connsiteX994" fmla="*/ 265370 w 6725852"/>
                <a:gd name="connsiteY994" fmla="*/ 854237 h 3694083"/>
                <a:gd name="connsiteX995" fmla="*/ 220765 w 6725852"/>
                <a:gd name="connsiteY995" fmla="*/ 843086 h 3694083"/>
                <a:gd name="connsiteX996" fmla="*/ 220765 w 6725852"/>
                <a:gd name="connsiteY996" fmla="*/ 831935 h 3694083"/>
                <a:gd name="connsiteX997" fmla="*/ 220765 w 6725852"/>
                <a:gd name="connsiteY997" fmla="*/ 809632 h 3694083"/>
                <a:gd name="connsiteX998" fmla="*/ 187312 w 6725852"/>
                <a:gd name="connsiteY998" fmla="*/ 765028 h 3694083"/>
                <a:gd name="connsiteX999" fmla="*/ 254219 w 6725852"/>
                <a:gd name="connsiteY999" fmla="*/ 731574 h 3694083"/>
                <a:gd name="connsiteX1000" fmla="*/ 309975 w 6725852"/>
                <a:gd name="connsiteY1000" fmla="*/ 776179 h 3694083"/>
                <a:gd name="connsiteX1001" fmla="*/ 332278 w 6725852"/>
                <a:gd name="connsiteY1001" fmla="*/ 753876 h 3694083"/>
                <a:gd name="connsiteX1002" fmla="*/ 231917 w 6725852"/>
                <a:gd name="connsiteY1002" fmla="*/ 686969 h 3694083"/>
                <a:gd name="connsiteX1003" fmla="*/ 265370 w 6725852"/>
                <a:gd name="connsiteY1003" fmla="*/ 653515 h 3694083"/>
                <a:gd name="connsiteX1004" fmla="*/ 298824 w 6725852"/>
                <a:gd name="connsiteY1004" fmla="*/ 620062 h 3694083"/>
                <a:gd name="connsiteX1005" fmla="*/ 410336 w 6725852"/>
                <a:gd name="connsiteY1005" fmla="*/ 564306 h 3694083"/>
                <a:gd name="connsiteX1006" fmla="*/ 521848 w 6725852"/>
                <a:gd name="connsiteY1006" fmla="*/ 620062 h 3694083"/>
                <a:gd name="connsiteX1007" fmla="*/ 533000 w 6725852"/>
                <a:gd name="connsiteY1007" fmla="*/ 597759 h 3694083"/>
                <a:gd name="connsiteX1008" fmla="*/ 599907 w 6725852"/>
                <a:gd name="connsiteY1008" fmla="*/ 620062 h 3694083"/>
                <a:gd name="connsiteX1009" fmla="*/ 666814 w 6725852"/>
                <a:gd name="connsiteY1009" fmla="*/ 620062 h 3694083"/>
                <a:gd name="connsiteX1010" fmla="*/ 778326 w 6725852"/>
                <a:gd name="connsiteY1010" fmla="*/ 631213 h 3694083"/>
                <a:gd name="connsiteX1011" fmla="*/ 923292 w 6725852"/>
                <a:gd name="connsiteY1011" fmla="*/ 608911 h 3694083"/>
                <a:gd name="connsiteX1012" fmla="*/ 934444 w 6725852"/>
                <a:gd name="connsiteY1012" fmla="*/ 597759 h 3694083"/>
                <a:gd name="connsiteX1013" fmla="*/ 979048 w 6725852"/>
                <a:gd name="connsiteY1013" fmla="*/ 631213 h 3694083"/>
                <a:gd name="connsiteX1014" fmla="*/ 1012502 w 6725852"/>
                <a:gd name="connsiteY1014" fmla="*/ 608911 h 3694083"/>
                <a:gd name="connsiteX1015" fmla="*/ 1045956 w 6725852"/>
                <a:gd name="connsiteY1015" fmla="*/ 642364 h 3694083"/>
                <a:gd name="connsiteX1016" fmla="*/ 1090561 w 6725852"/>
                <a:gd name="connsiteY1016" fmla="*/ 631213 h 3694083"/>
                <a:gd name="connsiteX1017" fmla="*/ 1124014 w 6725852"/>
                <a:gd name="connsiteY1017" fmla="*/ 642364 h 3694083"/>
                <a:gd name="connsiteX1018" fmla="*/ 1124014 w 6725852"/>
                <a:gd name="connsiteY1018" fmla="*/ 553154 h 3694083"/>
                <a:gd name="connsiteX1019" fmla="*/ 1045956 w 6725852"/>
                <a:gd name="connsiteY1019" fmla="*/ 597759 h 3694083"/>
                <a:gd name="connsiteX1020" fmla="*/ 967897 w 6725852"/>
                <a:gd name="connsiteY1020" fmla="*/ 564306 h 3694083"/>
                <a:gd name="connsiteX1021" fmla="*/ 1001351 w 6725852"/>
                <a:gd name="connsiteY1021" fmla="*/ 475096 h 3694083"/>
                <a:gd name="connsiteX1022" fmla="*/ 1001351 w 6725852"/>
                <a:gd name="connsiteY1022" fmla="*/ 452793 h 3694083"/>
                <a:gd name="connsiteX1023" fmla="*/ 1045956 w 6725852"/>
                <a:gd name="connsiteY1023" fmla="*/ 430491 h 3694083"/>
                <a:gd name="connsiteX1024" fmla="*/ 1168619 w 6725852"/>
                <a:gd name="connsiteY1024" fmla="*/ 475096 h 3694083"/>
                <a:gd name="connsiteX1025" fmla="*/ 1202073 w 6725852"/>
                <a:gd name="connsiteY1025" fmla="*/ 508550 h 3694083"/>
                <a:gd name="connsiteX1026" fmla="*/ 1224375 w 6725852"/>
                <a:gd name="connsiteY1026" fmla="*/ 519701 h 3694083"/>
                <a:gd name="connsiteX1027" fmla="*/ 1268980 w 6725852"/>
                <a:gd name="connsiteY1027" fmla="*/ 508550 h 3694083"/>
                <a:gd name="connsiteX1028" fmla="*/ 1313585 w 6725852"/>
                <a:gd name="connsiteY1028" fmla="*/ 497398 h 3694083"/>
                <a:gd name="connsiteX1029" fmla="*/ 1335888 w 6725852"/>
                <a:gd name="connsiteY1029" fmla="*/ 486247 h 3694083"/>
                <a:gd name="connsiteX1030" fmla="*/ 1402795 w 6725852"/>
                <a:gd name="connsiteY1030" fmla="*/ 497398 h 3694083"/>
                <a:gd name="connsiteX1031" fmla="*/ 1369341 w 6725852"/>
                <a:gd name="connsiteY1031" fmla="*/ 553154 h 3694083"/>
                <a:gd name="connsiteX1032" fmla="*/ 1413946 w 6725852"/>
                <a:gd name="connsiteY1032" fmla="*/ 597759 h 3694083"/>
                <a:gd name="connsiteX1033" fmla="*/ 1436248 w 6725852"/>
                <a:gd name="connsiteY1033" fmla="*/ 620062 h 3694083"/>
                <a:gd name="connsiteX1034" fmla="*/ 1469702 w 6725852"/>
                <a:gd name="connsiteY1034" fmla="*/ 620062 h 3694083"/>
                <a:gd name="connsiteX1035" fmla="*/ 1469702 w 6725852"/>
                <a:gd name="connsiteY1035" fmla="*/ 586608 h 3694083"/>
                <a:gd name="connsiteX1036" fmla="*/ 1413946 w 6725852"/>
                <a:gd name="connsiteY1036" fmla="*/ 553154 h 3694083"/>
                <a:gd name="connsiteX1037" fmla="*/ 1413946 w 6725852"/>
                <a:gd name="connsiteY1037" fmla="*/ 519701 h 3694083"/>
                <a:gd name="connsiteX1038" fmla="*/ 1447401 w 6725852"/>
                <a:gd name="connsiteY1038" fmla="*/ 497398 h 3694083"/>
                <a:gd name="connsiteX1039" fmla="*/ 1458551 w 6725852"/>
                <a:gd name="connsiteY1039" fmla="*/ 475096 h 3694083"/>
                <a:gd name="connsiteX1040" fmla="*/ 1480853 w 6725852"/>
                <a:gd name="connsiteY1040" fmla="*/ 475096 h 3694083"/>
                <a:gd name="connsiteX1041" fmla="*/ 1492004 w 6725852"/>
                <a:gd name="connsiteY1041" fmla="*/ 475096 h 3694083"/>
                <a:gd name="connsiteX1042" fmla="*/ 1514307 w 6725852"/>
                <a:gd name="connsiteY1042" fmla="*/ 486247 h 3694083"/>
                <a:gd name="connsiteX1043" fmla="*/ 1536609 w 6725852"/>
                <a:gd name="connsiteY1043" fmla="*/ 486247 h 3694083"/>
                <a:gd name="connsiteX1044" fmla="*/ 1492004 w 6725852"/>
                <a:gd name="connsiteY1044" fmla="*/ 441642 h 3694083"/>
                <a:gd name="connsiteX1045" fmla="*/ 1469702 w 6725852"/>
                <a:gd name="connsiteY1045" fmla="*/ 430491 h 3694083"/>
                <a:gd name="connsiteX1046" fmla="*/ 1380492 w 6725852"/>
                <a:gd name="connsiteY1046" fmla="*/ 419340 h 3694083"/>
                <a:gd name="connsiteX1047" fmla="*/ 1324736 w 6725852"/>
                <a:gd name="connsiteY1047" fmla="*/ 441642 h 3694083"/>
                <a:gd name="connsiteX1048" fmla="*/ 1302434 w 6725852"/>
                <a:gd name="connsiteY1048" fmla="*/ 452793 h 3694083"/>
                <a:gd name="connsiteX1049" fmla="*/ 1246678 w 6725852"/>
                <a:gd name="connsiteY1049" fmla="*/ 463945 h 3694083"/>
                <a:gd name="connsiteX1050" fmla="*/ 1190922 w 6725852"/>
                <a:gd name="connsiteY1050" fmla="*/ 463945 h 3694083"/>
                <a:gd name="connsiteX1051" fmla="*/ 1157468 w 6725852"/>
                <a:gd name="connsiteY1051" fmla="*/ 463945 h 3694083"/>
                <a:gd name="connsiteX1052" fmla="*/ 1124014 w 6725852"/>
                <a:gd name="connsiteY1052" fmla="*/ 430491 h 3694083"/>
                <a:gd name="connsiteX1053" fmla="*/ 1101712 w 6725852"/>
                <a:gd name="connsiteY1053" fmla="*/ 430491 h 3694083"/>
                <a:gd name="connsiteX1054" fmla="*/ 1068258 w 6725852"/>
                <a:gd name="connsiteY1054" fmla="*/ 408189 h 3694083"/>
                <a:gd name="connsiteX1055" fmla="*/ 1034804 w 6725852"/>
                <a:gd name="connsiteY1055" fmla="*/ 430491 h 3694083"/>
                <a:gd name="connsiteX1056" fmla="*/ 1001351 w 6725852"/>
                <a:gd name="connsiteY1056" fmla="*/ 397037 h 3694083"/>
                <a:gd name="connsiteX1057" fmla="*/ 1034804 w 6725852"/>
                <a:gd name="connsiteY1057" fmla="*/ 374735 h 3694083"/>
                <a:gd name="connsiteX1058" fmla="*/ 1202073 w 6725852"/>
                <a:gd name="connsiteY1058" fmla="*/ 307828 h 3694083"/>
                <a:gd name="connsiteX1059" fmla="*/ 1257829 w 6725852"/>
                <a:gd name="connsiteY1059" fmla="*/ 296676 h 3694083"/>
                <a:gd name="connsiteX1060" fmla="*/ 1246678 w 6725852"/>
                <a:gd name="connsiteY1060" fmla="*/ 352432 h 3694083"/>
                <a:gd name="connsiteX1061" fmla="*/ 1324736 w 6725852"/>
                <a:gd name="connsiteY1061" fmla="*/ 363584 h 3694083"/>
                <a:gd name="connsiteX1062" fmla="*/ 1358190 w 6725852"/>
                <a:gd name="connsiteY1062" fmla="*/ 363584 h 3694083"/>
                <a:gd name="connsiteX1063" fmla="*/ 1358190 w 6725852"/>
                <a:gd name="connsiteY1063" fmla="*/ 330130 h 3694083"/>
                <a:gd name="connsiteX1064" fmla="*/ 1391644 w 6725852"/>
                <a:gd name="connsiteY1064" fmla="*/ 352432 h 3694083"/>
                <a:gd name="connsiteX1065" fmla="*/ 1347039 w 6725852"/>
                <a:gd name="connsiteY1065" fmla="*/ 285525 h 3694083"/>
                <a:gd name="connsiteX1066" fmla="*/ 1347039 w 6725852"/>
                <a:gd name="connsiteY1066" fmla="*/ 263223 h 3694083"/>
                <a:gd name="connsiteX1067" fmla="*/ 1369341 w 6725852"/>
                <a:gd name="connsiteY1067" fmla="*/ 263223 h 3694083"/>
                <a:gd name="connsiteX1068" fmla="*/ 1447401 w 6725852"/>
                <a:gd name="connsiteY1068" fmla="*/ 296676 h 3694083"/>
                <a:gd name="connsiteX1069" fmla="*/ 1458551 w 6725852"/>
                <a:gd name="connsiteY1069" fmla="*/ 263223 h 3694083"/>
                <a:gd name="connsiteX1070" fmla="*/ 1458551 w 6725852"/>
                <a:gd name="connsiteY1070" fmla="*/ 229769 h 3694083"/>
                <a:gd name="connsiteX1071" fmla="*/ 1503156 w 6725852"/>
                <a:gd name="connsiteY1071" fmla="*/ 218618 h 3694083"/>
                <a:gd name="connsiteX1072" fmla="*/ 1514307 w 6725852"/>
                <a:gd name="connsiteY1072" fmla="*/ 218618 h 3694083"/>
                <a:gd name="connsiteX1073" fmla="*/ 1558912 w 6725852"/>
                <a:gd name="connsiteY1073" fmla="*/ 174013 h 3694083"/>
                <a:gd name="connsiteX1074" fmla="*/ 1636970 w 6725852"/>
                <a:gd name="connsiteY1074" fmla="*/ 129408 h 3694083"/>
                <a:gd name="connsiteX1075" fmla="*/ 1703878 w 6725852"/>
                <a:gd name="connsiteY1075" fmla="*/ 95954 h 3694083"/>
                <a:gd name="connsiteX1076" fmla="*/ 1837692 w 6725852"/>
                <a:gd name="connsiteY1076" fmla="*/ 62501 h 3694083"/>
                <a:gd name="connsiteX1077" fmla="*/ 2671236 w 6725852"/>
                <a:gd name="connsiteY1077" fmla="*/ 0 h 3694083"/>
                <a:gd name="connsiteX1078" fmla="*/ 2715228 w 6725852"/>
                <a:gd name="connsiteY1078" fmla="*/ 12569 h 3694083"/>
                <a:gd name="connsiteX1079" fmla="*/ 2759220 w 6725852"/>
                <a:gd name="connsiteY1079" fmla="*/ 12569 h 3694083"/>
                <a:gd name="connsiteX1080" fmla="*/ 2809496 w 6725852"/>
                <a:gd name="connsiteY1080" fmla="*/ 34565 h 3694083"/>
                <a:gd name="connsiteX1081" fmla="*/ 2831492 w 6725852"/>
                <a:gd name="connsiteY1081" fmla="*/ 53419 h 3694083"/>
                <a:gd name="connsiteX1082" fmla="*/ 2866057 w 6725852"/>
                <a:gd name="connsiteY1082" fmla="*/ 62846 h 3694083"/>
                <a:gd name="connsiteX1083" fmla="*/ 2878626 w 6725852"/>
                <a:gd name="connsiteY1083" fmla="*/ 91126 h 3694083"/>
                <a:gd name="connsiteX1084" fmla="*/ 2866057 w 6725852"/>
                <a:gd name="connsiteY1084" fmla="*/ 119406 h 3694083"/>
                <a:gd name="connsiteX1085" fmla="*/ 2853488 w 6725852"/>
                <a:gd name="connsiteY1085" fmla="*/ 163398 h 3694083"/>
                <a:gd name="connsiteX1086" fmla="*/ 2903764 w 6725852"/>
                <a:gd name="connsiteY1086" fmla="*/ 135118 h 3694083"/>
                <a:gd name="connsiteX1087" fmla="*/ 2957183 w 6725852"/>
                <a:gd name="connsiteY1087" fmla="*/ 116264 h 3694083"/>
                <a:gd name="connsiteX1088" fmla="*/ 3007459 w 6725852"/>
                <a:gd name="connsiteY1088" fmla="*/ 113122 h 3694083"/>
                <a:gd name="connsiteX1089" fmla="*/ 3045166 w 6725852"/>
                <a:gd name="connsiteY1089" fmla="*/ 141402 h 3694083"/>
                <a:gd name="connsiteX1090" fmla="*/ 3073447 w 6725852"/>
                <a:gd name="connsiteY1090" fmla="*/ 157114 h 3694083"/>
                <a:gd name="connsiteX1091" fmla="*/ 2988605 w 6725852"/>
                <a:gd name="connsiteY1091" fmla="*/ 210532 h 3694083"/>
                <a:gd name="connsiteX1092" fmla="*/ 2960325 w 6725852"/>
                <a:gd name="connsiteY1092" fmla="*/ 232528 h 3694083"/>
                <a:gd name="connsiteX1093" fmla="*/ 2932045 w 6725852"/>
                <a:gd name="connsiteY1093" fmla="*/ 257666 h 3694083"/>
                <a:gd name="connsiteX1094" fmla="*/ 2910049 w 6725852"/>
                <a:gd name="connsiteY1094" fmla="*/ 248239 h 3694083"/>
                <a:gd name="connsiteX1095" fmla="*/ 2928902 w 6725852"/>
                <a:gd name="connsiteY1095" fmla="*/ 285947 h 3694083"/>
                <a:gd name="connsiteX1096" fmla="*/ 2906906 w 6725852"/>
                <a:gd name="connsiteY1096" fmla="*/ 295373 h 3694083"/>
                <a:gd name="connsiteX1097" fmla="*/ 2897480 w 6725852"/>
                <a:gd name="connsiteY1097" fmla="*/ 295373 h 3694083"/>
                <a:gd name="connsiteX1098" fmla="*/ 2881768 w 6725852"/>
                <a:gd name="connsiteY1098" fmla="*/ 314227 h 3694083"/>
                <a:gd name="connsiteX1099" fmla="*/ 2906906 w 6725852"/>
                <a:gd name="connsiteY1099" fmla="*/ 317369 h 3694083"/>
                <a:gd name="connsiteX1100" fmla="*/ 2916333 w 6725852"/>
                <a:gd name="connsiteY1100" fmla="*/ 333081 h 3694083"/>
                <a:gd name="connsiteX1101" fmla="*/ 2935187 w 6725852"/>
                <a:gd name="connsiteY1101" fmla="*/ 348792 h 3694083"/>
                <a:gd name="connsiteX1102" fmla="*/ 2950898 w 6725852"/>
                <a:gd name="connsiteY1102" fmla="*/ 326796 h 3694083"/>
                <a:gd name="connsiteX1103" fmla="*/ 2972894 w 6725852"/>
                <a:gd name="connsiteY1103" fmla="*/ 333081 h 3694083"/>
                <a:gd name="connsiteX1104" fmla="*/ 2928902 w 6725852"/>
                <a:gd name="connsiteY1104" fmla="*/ 395926 h 3694083"/>
                <a:gd name="connsiteX1105" fmla="*/ 2960325 w 6725852"/>
                <a:gd name="connsiteY1105" fmla="*/ 417922 h 3694083"/>
                <a:gd name="connsiteX1106" fmla="*/ 2960325 w 6725852"/>
                <a:gd name="connsiteY1106" fmla="*/ 446202 h 3694083"/>
                <a:gd name="connsiteX1107" fmla="*/ 2922618 w 6725852"/>
                <a:gd name="connsiteY1107" fmla="*/ 443060 h 3694083"/>
                <a:gd name="connsiteX1108" fmla="*/ 2922618 w 6725852"/>
                <a:gd name="connsiteY1108" fmla="*/ 458771 h 3694083"/>
                <a:gd name="connsiteX1109" fmla="*/ 2913191 w 6725852"/>
                <a:gd name="connsiteY1109" fmla="*/ 468198 h 3694083"/>
                <a:gd name="connsiteX1110" fmla="*/ 2891195 w 6725852"/>
                <a:gd name="connsiteY1110" fmla="*/ 471340 h 3694083"/>
                <a:gd name="connsiteX1111" fmla="*/ 2906906 w 6725852"/>
                <a:gd name="connsiteY1111" fmla="*/ 487052 h 3694083"/>
                <a:gd name="connsiteX1112" fmla="*/ 2906906 w 6725852"/>
                <a:gd name="connsiteY1112" fmla="*/ 499621 h 3694083"/>
                <a:gd name="connsiteX1113" fmla="*/ 2894337 w 6725852"/>
                <a:gd name="connsiteY1113" fmla="*/ 509048 h 3694083"/>
                <a:gd name="connsiteX1114" fmla="*/ 2866057 w 6725852"/>
                <a:gd name="connsiteY1114" fmla="*/ 512190 h 3694083"/>
                <a:gd name="connsiteX1115" fmla="*/ 2894337 w 6725852"/>
                <a:gd name="connsiteY1115" fmla="*/ 527901 h 3694083"/>
                <a:gd name="connsiteX1116" fmla="*/ 2878626 w 6725852"/>
                <a:gd name="connsiteY1116" fmla="*/ 546755 h 3694083"/>
                <a:gd name="connsiteX1117" fmla="*/ 2856630 w 6725852"/>
                <a:gd name="connsiteY1117" fmla="*/ 546755 h 3694083"/>
                <a:gd name="connsiteX1118" fmla="*/ 2900622 w 6725852"/>
                <a:gd name="connsiteY1118" fmla="*/ 587604 h 3694083"/>
                <a:gd name="connsiteX1119" fmla="*/ 2900622 w 6725852"/>
                <a:gd name="connsiteY1119" fmla="*/ 603316 h 3694083"/>
                <a:gd name="connsiteX1120" fmla="*/ 2875484 w 6725852"/>
                <a:gd name="connsiteY1120" fmla="*/ 606458 h 3694083"/>
                <a:gd name="connsiteX1121" fmla="*/ 2859772 w 6725852"/>
                <a:gd name="connsiteY1121" fmla="*/ 634738 h 3694083"/>
                <a:gd name="connsiteX1122" fmla="*/ 2834634 w 6725852"/>
                <a:gd name="connsiteY1122" fmla="*/ 659877 h 3694083"/>
                <a:gd name="connsiteX1123" fmla="*/ 2800069 w 6725852"/>
                <a:gd name="connsiteY1123" fmla="*/ 675588 h 3694083"/>
                <a:gd name="connsiteX1124" fmla="*/ 2765504 w 6725852"/>
                <a:gd name="connsiteY1124" fmla="*/ 675588 h 3694083"/>
                <a:gd name="connsiteX1125" fmla="*/ 2756078 w 6725852"/>
                <a:gd name="connsiteY1125" fmla="*/ 691299 h 3694083"/>
                <a:gd name="connsiteX1126" fmla="*/ 2721513 w 6725852"/>
                <a:gd name="connsiteY1126" fmla="*/ 681872 h 3694083"/>
                <a:gd name="connsiteX1127" fmla="*/ 2699517 w 6725852"/>
                <a:gd name="connsiteY1127" fmla="*/ 685015 h 3694083"/>
                <a:gd name="connsiteX1128" fmla="*/ 2668094 w 6725852"/>
                <a:gd name="connsiteY1128" fmla="*/ 719580 h 3694083"/>
                <a:gd name="connsiteX1129" fmla="*/ 2642956 w 6725852"/>
                <a:gd name="connsiteY1129" fmla="*/ 754145 h 3694083"/>
                <a:gd name="connsiteX1130" fmla="*/ 2608391 w 6725852"/>
                <a:gd name="connsiteY1130" fmla="*/ 776140 h 3694083"/>
                <a:gd name="connsiteX1131" fmla="*/ 2583253 w 6725852"/>
                <a:gd name="connsiteY1131" fmla="*/ 763571 h 3694083"/>
                <a:gd name="connsiteX1132" fmla="*/ 2570684 w 6725852"/>
                <a:gd name="connsiteY1132" fmla="*/ 776140 h 3694083"/>
                <a:gd name="connsiteX1133" fmla="*/ 2561257 w 6725852"/>
                <a:gd name="connsiteY1133" fmla="*/ 791852 h 3694083"/>
                <a:gd name="connsiteX1134" fmla="*/ 2539261 w 6725852"/>
                <a:gd name="connsiteY1134" fmla="*/ 798136 h 3694083"/>
                <a:gd name="connsiteX1135" fmla="*/ 2532977 w 6725852"/>
                <a:gd name="connsiteY1135" fmla="*/ 848413 h 3694083"/>
                <a:gd name="connsiteX1136" fmla="*/ 2536119 w 6725852"/>
                <a:gd name="connsiteY1136" fmla="*/ 857839 h 3694083"/>
                <a:gd name="connsiteX1137" fmla="*/ 2507838 w 6725852"/>
                <a:gd name="connsiteY1137" fmla="*/ 917543 h 3694083"/>
                <a:gd name="connsiteX1138" fmla="*/ 2517265 w 6725852"/>
                <a:gd name="connsiteY1138" fmla="*/ 955250 h 3694083"/>
                <a:gd name="connsiteX1139" fmla="*/ 2492127 w 6725852"/>
                <a:gd name="connsiteY1139" fmla="*/ 974103 h 3694083"/>
                <a:gd name="connsiteX1140" fmla="*/ 2448135 w 6725852"/>
                <a:gd name="connsiteY1140" fmla="*/ 1018095 h 3694083"/>
                <a:gd name="connsiteX1141" fmla="*/ 2419855 w 6725852"/>
                <a:gd name="connsiteY1141" fmla="*/ 974103 h 3694083"/>
                <a:gd name="connsiteX1142" fmla="*/ 2401001 w 6725852"/>
                <a:gd name="connsiteY1142" fmla="*/ 986672 h 3694083"/>
                <a:gd name="connsiteX1143" fmla="*/ 2357010 w 6725852"/>
                <a:gd name="connsiteY1143" fmla="*/ 942681 h 3694083"/>
                <a:gd name="connsiteX1144" fmla="*/ 2331871 w 6725852"/>
                <a:gd name="connsiteY1144" fmla="*/ 914400 h 3694083"/>
                <a:gd name="connsiteX1145" fmla="*/ 2341298 w 6725852"/>
                <a:gd name="connsiteY1145" fmla="*/ 901831 h 3694083"/>
                <a:gd name="connsiteX1146" fmla="*/ 2316160 w 6725852"/>
                <a:gd name="connsiteY1146" fmla="*/ 867266 h 3694083"/>
                <a:gd name="connsiteX1147" fmla="*/ 2353867 w 6725852"/>
                <a:gd name="connsiteY1147" fmla="*/ 826417 h 3694083"/>
                <a:gd name="connsiteX1148" fmla="*/ 2325587 w 6725852"/>
                <a:gd name="connsiteY1148" fmla="*/ 820132 h 3694083"/>
                <a:gd name="connsiteX1149" fmla="*/ 2294164 w 6725852"/>
                <a:gd name="connsiteY1149" fmla="*/ 798136 h 3694083"/>
                <a:gd name="connsiteX1150" fmla="*/ 2300449 w 6725852"/>
                <a:gd name="connsiteY1150" fmla="*/ 785567 h 3694083"/>
                <a:gd name="connsiteX1151" fmla="*/ 2297306 w 6725852"/>
                <a:gd name="connsiteY1151" fmla="*/ 763571 h 3694083"/>
                <a:gd name="connsiteX1152" fmla="*/ 2275311 w 6725852"/>
                <a:gd name="connsiteY1152" fmla="*/ 754145 h 3694083"/>
                <a:gd name="connsiteX1153" fmla="*/ 2287880 w 6725852"/>
                <a:gd name="connsiteY1153" fmla="*/ 735291 h 3694083"/>
                <a:gd name="connsiteX1154" fmla="*/ 2256457 w 6725852"/>
                <a:gd name="connsiteY1154" fmla="*/ 716437 h 3694083"/>
                <a:gd name="connsiteX1155" fmla="*/ 2303591 w 6725852"/>
                <a:gd name="connsiteY1155" fmla="*/ 685015 h 3694083"/>
                <a:gd name="connsiteX1156" fmla="*/ 2328729 w 6725852"/>
                <a:gd name="connsiteY1156" fmla="*/ 650450 h 3694083"/>
                <a:gd name="connsiteX1157" fmla="*/ 2297306 w 6725852"/>
                <a:gd name="connsiteY1157" fmla="*/ 656734 h 3694083"/>
                <a:gd name="connsiteX1158" fmla="*/ 2250172 w 6725852"/>
                <a:gd name="connsiteY1158" fmla="*/ 634738 h 3694083"/>
                <a:gd name="connsiteX1159" fmla="*/ 2269026 w 6725852"/>
                <a:gd name="connsiteY1159" fmla="*/ 593889 h 3694083"/>
                <a:gd name="connsiteX1160" fmla="*/ 2313018 w 6725852"/>
                <a:gd name="connsiteY1160" fmla="*/ 590747 h 3694083"/>
                <a:gd name="connsiteX1161" fmla="*/ 2300449 w 6725852"/>
                <a:gd name="connsiteY1161" fmla="*/ 571893 h 3694083"/>
                <a:gd name="connsiteX1162" fmla="*/ 2256457 w 6725852"/>
                <a:gd name="connsiteY1162" fmla="*/ 575035 h 3694083"/>
                <a:gd name="connsiteX1163" fmla="*/ 2247030 w 6725852"/>
                <a:gd name="connsiteY1163" fmla="*/ 571893 h 3694083"/>
                <a:gd name="connsiteX1164" fmla="*/ 2247030 w 6725852"/>
                <a:gd name="connsiteY1164" fmla="*/ 540470 h 3694083"/>
                <a:gd name="connsiteX1165" fmla="*/ 2247030 w 6725852"/>
                <a:gd name="connsiteY1165" fmla="*/ 505905 h 3694083"/>
                <a:gd name="connsiteX1166" fmla="*/ 2231319 w 6725852"/>
                <a:gd name="connsiteY1166" fmla="*/ 474483 h 3694083"/>
                <a:gd name="connsiteX1167" fmla="*/ 2206181 w 6725852"/>
                <a:gd name="connsiteY1167" fmla="*/ 421064 h 3694083"/>
                <a:gd name="connsiteX1168" fmla="*/ 2171616 w 6725852"/>
                <a:gd name="connsiteY1168" fmla="*/ 408495 h 3694083"/>
                <a:gd name="connsiteX1169" fmla="*/ 2146478 w 6725852"/>
                <a:gd name="connsiteY1169" fmla="*/ 402211 h 3694083"/>
                <a:gd name="connsiteX1170" fmla="*/ 2115055 w 6725852"/>
                <a:gd name="connsiteY1170" fmla="*/ 395926 h 3694083"/>
                <a:gd name="connsiteX1171" fmla="*/ 2071063 w 6725852"/>
                <a:gd name="connsiteY1171" fmla="*/ 395926 h 3694083"/>
                <a:gd name="connsiteX1172" fmla="*/ 2045925 w 6725852"/>
                <a:gd name="connsiteY1172" fmla="*/ 414780 h 3694083"/>
                <a:gd name="connsiteX1173" fmla="*/ 2017645 w 6725852"/>
                <a:gd name="connsiteY1173" fmla="*/ 402211 h 3694083"/>
                <a:gd name="connsiteX1174" fmla="*/ 1992506 w 6725852"/>
                <a:gd name="connsiteY1174" fmla="*/ 395926 h 3694083"/>
                <a:gd name="connsiteX1175" fmla="*/ 1989364 w 6725852"/>
                <a:gd name="connsiteY1175" fmla="*/ 383357 h 3694083"/>
                <a:gd name="connsiteX1176" fmla="*/ 2008218 w 6725852"/>
                <a:gd name="connsiteY1176" fmla="*/ 373930 h 3694083"/>
                <a:gd name="connsiteX1177" fmla="*/ 1979937 w 6725852"/>
                <a:gd name="connsiteY1177" fmla="*/ 370788 h 3694083"/>
                <a:gd name="connsiteX1178" fmla="*/ 1954799 w 6725852"/>
                <a:gd name="connsiteY1178" fmla="*/ 358219 h 3694083"/>
                <a:gd name="connsiteX1179" fmla="*/ 1973653 w 6725852"/>
                <a:gd name="connsiteY1179" fmla="*/ 345650 h 3694083"/>
                <a:gd name="connsiteX1180" fmla="*/ 2042783 w 6725852"/>
                <a:gd name="connsiteY1180" fmla="*/ 351934 h 3694083"/>
                <a:gd name="connsiteX1181" fmla="*/ 1929661 w 6725852"/>
                <a:gd name="connsiteY1181" fmla="*/ 329938 h 3694083"/>
                <a:gd name="connsiteX1182" fmla="*/ 1929661 w 6725852"/>
                <a:gd name="connsiteY1182" fmla="*/ 304800 h 3694083"/>
                <a:gd name="connsiteX1183" fmla="*/ 1945372 w 6725852"/>
                <a:gd name="connsiteY1183" fmla="*/ 289089 h 3694083"/>
                <a:gd name="connsiteX1184" fmla="*/ 1976795 w 6725852"/>
                <a:gd name="connsiteY1184" fmla="*/ 289089 h 3694083"/>
                <a:gd name="connsiteX1185" fmla="*/ 2008218 w 6725852"/>
                <a:gd name="connsiteY1185" fmla="*/ 263951 h 3694083"/>
                <a:gd name="connsiteX1186" fmla="*/ 2061636 w 6725852"/>
                <a:gd name="connsiteY1186" fmla="*/ 267093 h 3694083"/>
                <a:gd name="connsiteX1187" fmla="*/ 2064779 w 6725852"/>
                <a:gd name="connsiteY1187" fmla="*/ 248239 h 3694083"/>
                <a:gd name="connsiteX1188" fmla="*/ 2039640 w 6725852"/>
                <a:gd name="connsiteY1188" fmla="*/ 235670 h 3694083"/>
                <a:gd name="connsiteX1189" fmla="*/ 2014502 w 6725852"/>
                <a:gd name="connsiteY1189" fmla="*/ 226244 h 3694083"/>
                <a:gd name="connsiteX1190" fmla="*/ 2121339 w 6725852"/>
                <a:gd name="connsiteY1190" fmla="*/ 163398 h 3694083"/>
                <a:gd name="connsiteX1191" fmla="*/ 2140193 w 6725852"/>
                <a:gd name="connsiteY1191" fmla="*/ 169683 h 3694083"/>
                <a:gd name="connsiteX1192" fmla="*/ 2133909 w 6725852"/>
                <a:gd name="connsiteY1192" fmla="*/ 150829 h 3694083"/>
                <a:gd name="connsiteX1193" fmla="*/ 2168473 w 6725852"/>
                <a:gd name="connsiteY1193" fmla="*/ 122549 h 3694083"/>
                <a:gd name="connsiteX1194" fmla="*/ 2203038 w 6725852"/>
                <a:gd name="connsiteY1194" fmla="*/ 157114 h 3694083"/>
                <a:gd name="connsiteX1195" fmla="*/ 2177900 w 6725852"/>
                <a:gd name="connsiteY1195" fmla="*/ 113122 h 3694083"/>
                <a:gd name="connsiteX1196" fmla="*/ 2221892 w 6725852"/>
                <a:gd name="connsiteY1196" fmla="*/ 113122 h 3694083"/>
                <a:gd name="connsiteX1197" fmla="*/ 2253315 w 6725852"/>
                <a:gd name="connsiteY1197" fmla="*/ 100553 h 3694083"/>
                <a:gd name="connsiteX1198" fmla="*/ 2294164 w 6725852"/>
                <a:gd name="connsiteY1198" fmla="*/ 100553 h 3694083"/>
                <a:gd name="connsiteX1199" fmla="*/ 2341298 w 6725852"/>
                <a:gd name="connsiteY1199" fmla="*/ 135118 h 3694083"/>
                <a:gd name="connsiteX1200" fmla="*/ 2319302 w 6725852"/>
                <a:gd name="connsiteY1200" fmla="*/ 91126 h 3694083"/>
                <a:gd name="connsiteX1201" fmla="*/ 2353867 w 6725852"/>
                <a:gd name="connsiteY1201" fmla="*/ 78557 h 3694083"/>
                <a:gd name="connsiteX1202" fmla="*/ 2444993 w 6725852"/>
                <a:gd name="connsiteY1202" fmla="*/ 131976 h 3694083"/>
                <a:gd name="connsiteX1203" fmla="*/ 2357010 w 6725852"/>
                <a:gd name="connsiteY1203" fmla="*/ 65988 h 3694083"/>
                <a:gd name="connsiteX1204" fmla="*/ 2438709 w 6725852"/>
                <a:gd name="connsiteY1204" fmla="*/ 40850 h 3694083"/>
                <a:gd name="connsiteX1205" fmla="*/ 2479558 w 6725852"/>
                <a:gd name="connsiteY1205" fmla="*/ 28281 h 3694083"/>
                <a:gd name="connsiteX1206" fmla="*/ 2501554 w 6725852"/>
                <a:gd name="connsiteY1206" fmla="*/ 40850 h 3694083"/>
                <a:gd name="connsiteX1207" fmla="*/ 2589537 w 6725852"/>
                <a:gd name="connsiteY1207" fmla="*/ 6285 h 3694083"/>
                <a:gd name="connsiteX1208" fmla="*/ 2605249 w 6725852"/>
                <a:gd name="connsiteY1208" fmla="*/ 3143 h 3694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</a:cxnLst>
              <a:rect l="l" t="t" r="r" b="b"/>
              <a:pathLst>
                <a:path w="6725852" h="3694083">
                  <a:moveTo>
                    <a:pt x="6408679" y="3272405"/>
                  </a:moveTo>
                  <a:lnTo>
                    <a:pt x="6460633" y="3313968"/>
                  </a:lnTo>
                  <a:lnTo>
                    <a:pt x="6419069" y="3360727"/>
                  </a:lnTo>
                  <a:lnTo>
                    <a:pt x="6377506" y="3438659"/>
                  </a:lnTo>
                  <a:lnTo>
                    <a:pt x="6289183" y="3417877"/>
                  </a:lnTo>
                  <a:lnTo>
                    <a:pt x="6304769" y="3397096"/>
                  </a:lnTo>
                  <a:lnTo>
                    <a:pt x="6382701" y="3324359"/>
                  </a:lnTo>
                  <a:close/>
                  <a:moveTo>
                    <a:pt x="5956674" y="3256818"/>
                  </a:moveTo>
                  <a:lnTo>
                    <a:pt x="5993042" y="3256818"/>
                  </a:lnTo>
                  <a:lnTo>
                    <a:pt x="5993042" y="3334750"/>
                  </a:lnTo>
                  <a:lnTo>
                    <a:pt x="5935892" y="3376314"/>
                  </a:lnTo>
                  <a:lnTo>
                    <a:pt x="5899524" y="3272405"/>
                  </a:lnTo>
                  <a:lnTo>
                    <a:pt x="5951479" y="3298382"/>
                  </a:lnTo>
                  <a:close/>
                  <a:moveTo>
                    <a:pt x="6419069" y="3126932"/>
                  </a:moveTo>
                  <a:lnTo>
                    <a:pt x="6486610" y="3194473"/>
                  </a:lnTo>
                  <a:lnTo>
                    <a:pt x="6522979" y="3178886"/>
                  </a:lnTo>
                  <a:lnTo>
                    <a:pt x="6554151" y="3204864"/>
                  </a:lnTo>
                  <a:lnTo>
                    <a:pt x="6517783" y="3230841"/>
                  </a:lnTo>
                  <a:lnTo>
                    <a:pt x="6507392" y="3251623"/>
                  </a:lnTo>
                  <a:lnTo>
                    <a:pt x="6450242" y="3267209"/>
                  </a:lnTo>
                  <a:lnTo>
                    <a:pt x="6455438" y="3210059"/>
                  </a:lnTo>
                  <a:close/>
                  <a:moveTo>
                    <a:pt x="4159047" y="2674927"/>
                  </a:moveTo>
                  <a:lnTo>
                    <a:pt x="4174633" y="2695709"/>
                  </a:lnTo>
                  <a:lnTo>
                    <a:pt x="4185024" y="2732077"/>
                  </a:lnTo>
                  <a:lnTo>
                    <a:pt x="4164242" y="2810009"/>
                  </a:lnTo>
                  <a:lnTo>
                    <a:pt x="4133069" y="2929505"/>
                  </a:lnTo>
                  <a:lnTo>
                    <a:pt x="4081115" y="2960677"/>
                  </a:lnTo>
                  <a:lnTo>
                    <a:pt x="4044747" y="2919114"/>
                  </a:lnTo>
                  <a:lnTo>
                    <a:pt x="4049942" y="2903527"/>
                  </a:lnTo>
                  <a:lnTo>
                    <a:pt x="4039551" y="2882746"/>
                  </a:lnTo>
                  <a:lnTo>
                    <a:pt x="4065529" y="2835986"/>
                  </a:lnTo>
                  <a:lnTo>
                    <a:pt x="4070724" y="2825596"/>
                  </a:lnTo>
                  <a:lnTo>
                    <a:pt x="4049942" y="2789227"/>
                  </a:lnTo>
                  <a:lnTo>
                    <a:pt x="4075919" y="2758055"/>
                  </a:lnTo>
                  <a:lnTo>
                    <a:pt x="4117483" y="2726882"/>
                  </a:lnTo>
                  <a:lnTo>
                    <a:pt x="4148656" y="2680123"/>
                  </a:lnTo>
                  <a:close/>
                  <a:moveTo>
                    <a:pt x="5759247" y="2565823"/>
                  </a:moveTo>
                  <a:lnTo>
                    <a:pt x="5774833" y="2581409"/>
                  </a:lnTo>
                  <a:lnTo>
                    <a:pt x="5764442" y="2643755"/>
                  </a:lnTo>
                  <a:lnTo>
                    <a:pt x="5831983" y="2695709"/>
                  </a:lnTo>
                  <a:lnTo>
                    <a:pt x="5852765" y="2602191"/>
                  </a:lnTo>
                  <a:lnTo>
                    <a:pt x="5878742" y="2576214"/>
                  </a:lnTo>
                  <a:lnTo>
                    <a:pt x="5904719" y="2628168"/>
                  </a:lnTo>
                  <a:lnTo>
                    <a:pt x="5935892" y="2633364"/>
                  </a:lnTo>
                  <a:lnTo>
                    <a:pt x="5956674" y="2726882"/>
                  </a:lnTo>
                  <a:lnTo>
                    <a:pt x="6008629" y="2789227"/>
                  </a:lnTo>
                  <a:lnTo>
                    <a:pt x="6065779" y="2867159"/>
                  </a:lnTo>
                  <a:lnTo>
                    <a:pt x="6091756" y="2965873"/>
                  </a:lnTo>
                  <a:lnTo>
                    <a:pt x="6055388" y="3028218"/>
                  </a:lnTo>
                  <a:lnTo>
                    <a:pt x="6034606" y="3074977"/>
                  </a:lnTo>
                  <a:lnTo>
                    <a:pt x="6013824" y="3100955"/>
                  </a:lnTo>
                  <a:lnTo>
                    <a:pt x="5993042" y="3152909"/>
                  </a:lnTo>
                  <a:lnTo>
                    <a:pt x="5941088" y="3184082"/>
                  </a:lnTo>
                  <a:lnTo>
                    <a:pt x="5920306" y="3178886"/>
                  </a:lnTo>
                  <a:lnTo>
                    <a:pt x="5925501" y="3158105"/>
                  </a:lnTo>
                  <a:lnTo>
                    <a:pt x="5878742" y="3189277"/>
                  </a:lnTo>
                  <a:lnTo>
                    <a:pt x="5863156" y="3178886"/>
                  </a:lnTo>
                  <a:lnTo>
                    <a:pt x="5821592" y="3147714"/>
                  </a:lnTo>
                  <a:lnTo>
                    <a:pt x="5816397" y="3137323"/>
                  </a:lnTo>
                  <a:lnTo>
                    <a:pt x="5826788" y="3126932"/>
                  </a:lnTo>
                  <a:lnTo>
                    <a:pt x="5811201" y="3121736"/>
                  </a:lnTo>
                  <a:lnTo>
                    <a:pt x="5795615" y="3106150"/>
                  </a:lnTo>
                  <a:lnTo>
                    <a:pt x="5754051" y="3106150"/>
                  </a:lnTo>
                  <a:lnTo>
                    <a:pt x="5728074" y="3090564"/>
                  </a:lnTo>
                  <a:lnTo>
                    <a:pt x="5717683" y="3085368"/>
                  </a:lnTo>
                  <a:lnTo>
                    <a:pt x="5733269" y="3069782"/>
                  </a:lnTo>
                  <a:lnTo>
                    <a:pt x="5722879" y="3049000"/>
                  </a:lnTo>
                  <a:lnTo>
                    <a:pt x="5696901" y="3033414"/>
                  </a:lnTo>
                  <a:lnTo>
                    <a:pt x="5677734" y="3030676"/>
                  </a:lnTo>
                  <a:lnTo>
                    <a:pt x="5686510" y="3028218"/>
                  </a:lnTo>
                  <a:lnTo>
                    <a:pt x="5660533" y="3028218"/>
                  </a:lnTo>
                  <a:lnTo>
                    <a:pt x="5644947" y="3028218"/>
                  </a:lnTo>
                  <a:lnTo>
                    <a:pt x="5660533" y="3023022"/>
                  </a:lnTo>
                  <a:lnTo>
                    <a:pt x="5624165" y="3028218"/>
                  </a:lnTo>
                  <a:lnTo>
                    <a:pt x="5644947" y="3028218"/>
                  </a:lnTo>
                  <a:lnTo>
                    <a:pt x="5629360" y="3033414"/>
                  </a:lnTo>
                  <a:lnTo>
                    <a:pt x="5660533" y="3028218"/>
                  </a:lnTo>
                  <a:lnTo>
                    <a:pt x="5677734" y="3030676"/>
                  </a:lnTo>
                  <a:lnTo>
                    <a:pt x="5426738" y="3100955"/>
                  </a:lnTo>
                  <a:lnTo>
                    <a:pt x="5364392" y="3074977"/>
                  </a:lnTo>
                  <a:lnTo>
                    <a:pt x="5359197" y="3059391"/>
                  </a:lnTo>
                  <a:lnTo>
                    <a:pt x="5374783" y="3038609"/>
                  </a:lnTo>
                  <a:lnTo>
                    <a:pt x="5379979" y="3017827"/>
                  </a:lnTo>
                  <a:lnTo>
                    <a:pt x="5343610" y="2991850"/>
                  </a:lnTo>
                  <a:lnTo>
                    <a:pt x="5364392" y="2971068"/>
                  </a:lnTo>
                  <a:lnTo>
                    <a:pt x="5312438" y="2877550"/>
                  </a:lnTo>
                  <a:lnTo>
                    <a:pt x="5333219" y="2872355"/>
                  </a:lnTo>
                  <a:lnTo>
                    <a:pt x="5348806" y="2893136"/>
                  </a:lnTo>
                  <a:lnTo>
                    <a:pt x="5322829" y="2841182"/>
                  </a:lnTo>
                  <a:lnTo>
                    <a:pt x="5348806" y="2778836"/>
                  </a:lnTo>
                  <a:lnTo>
                    <a:pt x="5463106" y="2747664"/>
                  </a:lnTo>
                  <a:lnTo>
                    <a:pt x="5489083" y="2706100"/>
                  </a:lnTo>
                  <a:lnTo>
                    <a:pt x="5504669" y="2674927"/>
                  </a:lnTo>
                  <a:lnTo>
                    <a:pt x="5525451" y="2680123"/>
                  </a:lnTo>
                  <a:lnTo>
                    <a:pt x="5577406" y="2628168"/>
                  </a:lnTo>
                  <a:lnTo>
                    <a:pt x="5639751" y="2654146"/>
                  </a:lnTo>
                  <a:lnTo>
                    <a:pt x="5629360" y="2638559"/>
                  </a:lnTo>
                  <a:lnTo>
                    <a:pt x="5644947" y="2607386"/>
                  </a:lnTo>
                  <a:lnTo>
                    <a:pt x="5676119" y="2596996"/>
                  </a:lnTo>
                  <a:lnTo>
                    <a:pt x="5629360" y="2586605"/>
                  </a:lnTo>
                  <a:lnTo>
                    <a:pt x="5691706" y="2571018"/>
                  </a:lnTo>
                  <a:lnTo>
                    <a:pt x="5722879" y="2591800"/>
                  </a:lnTo>
                  <a:close/>
                  <a:moveTo>
                    <a:pt x="5265929" y="2488564"/>
                  </a:moveTo>
                  <a:lnTo>
                    <a:pt x="5401011" y="2524932"/>
                  </a:lnTo>
                  <a:lnTo>
                    <a:pt x="5458161" y="2545714"/>
                  </a:lnTo>
                  <a:lnTo>
                    <a:pt x="5489334" y="2597669"/>
                  </a:lnTo>
                  <a:lnTo>
                    <a:pt x="5406206" y="2566496"/>
                  </a:lnTo>
                  <a:lnTo>
                    <a:pt x="5271124" y="2550909"/>
                  </a:lnTo>
                  <a:lnTo>
                    <a:pt x="5193193" y="2530128"/>
                  </a:lnTo>
                  <a:lnTo>
                    <a:pt x="5208779" y="2498955"/>
                  </a:lnTo>
                  <a:close/>
                  <a:moveTo>
                    <a:pt x="5728074" y="2378786"/>
                  </a:moveTo>
                  <a:lnTo>
                    <a:pt x="5754051" y="2430741"/>
                  </a:lnTo>
                  <a:lnTo>
                    <a:pt x="5790419" y="2394373"/>
                  </a:lnTo>
                  <a:lnTo>
                    <a:pt x="5951479" y="2446327"/>
                  </a:lnTo>
                  <a:lnTo>
                    <a:pt x="5967065" y="2493086"/>
                  </a:lnTo>
                  <a:lnTo>
                    <a:pt x="6008629" y="2472305"/>
                  </a:lnTo>
                  <a:lnTo>
                    <a:pt x="6019019" y="2472305"/>
                  </a:lnTo>
                  <a:lnTo>
                    <a:pt x="6050192" y="2451523"/>
                  </a:lnTo>
                  <a:lnTo>
                    <a:pt x="6008629" y="2415155"/>
                  </a:lnTo>
                  <a:lnTo>
                    <a:pt x="6076169" y="2446327"/>
                  </a:lnTo>
                  <a:lnTo>
                    <a:pt x="6076169" y="2487891"/>
                  </a:lnTo>
                  <a:lnTo>
                    <a:pt x="6008629" y="2503477"/>
                  </a:lnTo>
                  <a:lnTo>
                    <a:pt x="6029410" y="2586605"/>
                  </a:lnTo>
                  <a:lnTo>
                    <a:pt x="6076169" y="2586605"/>
                  </a:lnTo>
                  <a:lnTo>
                    <a:pt x="6039801" y="2591800"/>
                  </a:lnTo>
                  <a:lnTo>
                    <a:pt x="5998238" y="2591800"/>
                  </a:lnTo>
                  <a:lnTo>
                    <a:pt x="5972260" y="2576214"/>
                  </a:lnTo>
                  <a:lnTo>
                    <a:pt x="5972260" y="2555432"/>
                  </a:lnTo>
                  <a:lnTo>
                    <a:pt x="5883938" y="2560627"/>
                  </a:lnTo>
                  <a:lnTo>
                    <a:pt x="5811201" y="2534650"/>
                  </a:lnTo>
                  <a:lnTo>
                    <a:pt x="5795615" y="2493086"/>
                  </a:lnTo>
                  <a:lnTo>
                    <a:pt x="5785224" y="2472305"/>
                  </a:lnTo>
                  <a:lnTo>
                    <a:pt x="5712488" y="2456718"/>
                  </a:lnTo>
                  <a:lnTo>
                    <a:pt x="5681315" y="2394373"/>
                  </a:lnTo>
                  <a:close/>
                  <a:moveTo>
                    <a:pt x="5411151" y="2243705"/>
                  </a:moveTo>
                  <a:lnTo>
                    <a:pt x="5447519" y="2285268"/>
                  </a:lnTo>
                  <a:lnTo>
                    <a:pt x="5416347" y="2326832"/>
                  </a:lnTo>
                  <a:lnTo>
                    <a:pt x="5447519" y="2368396"/>
                  </a:lnTo>
                  <a:lnTo>
                    <a:pt x="5426738" y="2394373"/>
                  </a:lnTo>
                  <a:lnTo>
                    <a:pt x="5405956" y="2425546"/>
                  </a:lnTo>
                  <a:lnTo>
                    <a:pt x="5374783" y="2467109"/>
                  </a:lnTo>
                  <a:lnTo>
                    <a:pt x="5307242" y="2461914"/>
                  </a:lnTo>
                  <a:lnTo>
                    <a:pt x="5286460" y="2435936"/>
                  </a:lnTo>
                  <a:lnTo>
                    <a:pt x="5265679" y="2404764"/>
                  </a:lnTo>
                  <a:lnTo>
                    <a:pt x="5250092" y="2352809"/>
                  </a:lnTo>
                  <a:lnTo>
                    <a:pt x="5281265" y="2342418"/>
                  </a:lnTo>
                  <a:lnTo>
                    <a:pt x="5312438" y="2332027"/>
                  </a:lnTo>
                  <a:close/>
                  <a:moveTo>
                    <a:pt x="1996142" y="2056091"/>
                  </a:moveTo>
                  <a:lnTo>
                    <a:pt x="2020048" y="2103903"/>
                  </a:lnTo>
                  <a:lnTo>
                    <a:pt x="1930400" y="2091950"/>
                  </a:lnTo>
                  <a:close/>
                  <a:moveTo>
                    <a:pt x="1751106" y="2008279"/>
                  </a:moveTo>
                  <a:lnTo>
                    <a:pt x="1858683" y="2014256"/>
                  </a:lnTo>
                  <a:lnTo>
                    <a:pt x="1918448" y="2044138"/>
                  </a:lnTo>
                  <a:lnTo>
                    <a:pt x="1912471" y="2062067"/>
                  </a:lnTo>
                  <a:lnTo>
                    <a:pt x="1858683" y="2062067"/>
                  </a:lnTo>
                  <a:lnTo>
                    <a:pt x="1822824" y="2032185"/>
                  </a:lnTo>
                  <a:close/>
                  <a:moveTo>
                    <a:pt x="3890852" y="1918216"/>
                  </a:moveTo>
                  <a:lnTo>
                    <a:pt x="3919664" y="1988187"/>
                  </a:lnTo>
                  <a:lnTo>
                    <a:pt x="3956424" y="2034137"/>
                  </a:lnTo>
                  <a:lnTo>
                    <a:pt x="3947234" y="2066302"/>
                  </a:lnTo>
                  <a:lnTo>
                    <a:pt x="3979399" y="2098467"/>
                  </a:lnTo>
                  <a:lnTo>
                    <a:pt x="3979399" y="2126037"/>
                  </a:lnTo>
                  <a:lnTo>
                    <a:pt x="4029944" y="2167392"/>
                  </a:lnTo>
                  <a:lnTo>
                    <a:pt x="4039802" y="2182179"/>
                  </a:lnTo>
                  <a:lnTo>
                    <a:pt x="4039802" y="2150859"/>
                  </a:lnTo>
                  <a:lnTo>
                    <a:pt x="4039802" y="2130078"/>
                  </a:lnTo>
                  <a:lnTo>
                    <a:pt x="3915111" y="1922259"/>
                  </a:lnTo>
                  <a:close/>
                  <a:moveTo>
                    <a:pt x="3515061" y="1475450"/>
                  </a:moveTo>
                  <a:lnTo>
                    <a:pt x="3525452" y="1548187"/>
                  </a:lnTo>
                  <a:lnTo>
                    <a:pt x="3567015" y="1584555"/>
                  </a:lnTo>
                  <a:lnTo>
                    <a:pt x="3592993" y="1605337"/>
                  </a:lnTo>
                  <a:lnTo>
                    <a:pt x="3582602" y="1652096"/>
                  </a:lnTo>
                  <a:lnTo>
                    <a:pt x="3535843" y="1693659"/>
                  </a:lnTo>
                  <a:lnTo>
                    <a:pt x="3499474" y="1683269"/>
                  </a:lnTo>
                  <a:lnTo>
                    <a:pt x="3499474" y="1667682"/>
                  </a:lnTo>
                  <a:lnTo>
                    <a:pt x="3546234" y="1652096"/>
                  </a:lnTo>
                  <a:lnTo>
                    <a:pt x="3546234" y="1631314"/>
                  </a:lnTo>
                  <a:lnTo>
                    <a:pt x="3525452" y="1605337"/>
                  </a:lnTo>
                  <a:lnTo>
                    <a:pt x="3483888" y="1589750"/>
                  </a:lnTo>
                  <a:lnTo>
                    <a:pt x="3463106" y="1563773"/>
                  </a:lnTo>
                  <a:lnTo>
                    <a:pt x="3442324" y="1527405"/>
                  </a:lnTo>
                  <a:lnTo>
                    <a:pt x="3421543" y="1511819"/>
                  </a:lnTo>
                  <a:lnTo>
                    <a:pt x="3385174" y="1537796"/>
                  </a:lnTo>
                  <a:lnTo>
                    <a:pt x="3328024" y="1522209"/>
                  </a:lnTo>
                  <a:lnTo>
                    <a:pt x="3317634" y="1563773"/>
                  </a:lnTo>
                  <a:lnTo>
                    <a:pt x="3296852" y="1594946"/>
                  </a:lnTo>
                  <a:lnTo>
                    <a:pt x="3276070" y="1631314"/>
                  </a:lnTo>
                  <a:lnTo>
                    <a:pt x="3244897" y="1678073"/>
                  </a:lnTo>
                  <a:lnTo>
                    <a:pt x="3177356" y="1688464"/>
                  </a:lnTo>
                  <a:lnTo>
                    <a:pt x="3177356" y="1723055"/>
                  </a:lnTo>
                  <a:lnTo>
                    <a:pt x="3198253" y="1717084"/>
                  </a:lnTo>
                  <a:lnTo>
                    <a:pt x="3230418" y="1726274"/>
                  </a:lnTo>
                  <a:lnTo>
                    <a:pt x="3280963" y="1707894"/>
                  </a:lnTo>
                  <a:lnTo>
                    <a:pt x="3317722" y="1698704"/>
                  </a:lnTo>
                  <a:lnTo>
                    <a:pt x="3368267" y="1689514"/>
                  </a:lnTo>
                  <a:lnTo>
                    <a:pt x="3405027" y="1689514"/>
                  </a:lnTo>
                  <a:lnTo>
                    <a:pt x="3441787" y="1675729"/>
                  </a:lnTo>
                  <a:lnTo>
                    <a:pt x="3460167" y="1694109"/>
                  </a:lnTo>
                  <a:lnTo>
                    <a:pt x="3473952" y="1703299"/>
                  </a:lnTo>
                  <a:lnTo>
                    <a:pt x="3487737" y="1735464"/>
                  </a:lnTo>
                  <a:lnTo>
                    <a:pt x="3473952" y="1767629"/>
                  </a:lnTo>
                  <a:lnTo>
                    <a:pt x="3510711" y="1790604"/>
                  </a:lnTo>
                  <a:lnTo>
                    <a:pt x="3542876" y="1786009"/>
                  </a:lnTo>
                  <a:lnTo>
                    <a:pt x="3556661" y="1808983"/>
                  </a:lnTo>
                  <a:lnTo>
                    <a:pt x="3593421" y="1813578"/>
                  </a:lnTo>
                  <a:lnTo>
                    <a:pt x="3607206" y="1822768"/>
                  </a:lnTo>
                  <a:lnTo>
                    <a:pt x="3625586" y="1827363"/>
                  </a:lnTo>
                  <a:lnTo>
                    <a:pt x="3634776" y="1776819"/>
                  </a:lnTo>
                  <a:lnTo>
                    <a:pt x="3689915" y="1776819"/>
                  </a:lnTo>
                  <a:lnTo>
                    <a:pt x="3722080" y="1799794"/>
                  </a:lnTo>
                  <a:lnTo>
                    <a:pt x="3758840" y="1799794"/>
                  </a:lnTo>
                  <a:lnTo>
                    <a:pt x="3795600" y="1831958"/>
                  </a:lnTo>
                  <a:lnTo>
                    <a:pt x="3813980" y="1818173"/>
                  </a:lnTo>
                  <a:lnTo>
                    <a:pt x="3823170" y="1804388"/>
                  </a:lnTo>
                  <a:lnTo>
                    <a:pt x="3831426" y="1808517"/>
                  </a:lnTo>
                  <a:lnTo>
                    <a:pt x="3831984" y="1807959"/>
                  </a:lnTo>
                  <a:lnTo>
                    <a:pt x="3863156" y="1813155"/>
                  </a:lnTo>
                  <a:lnTo>
                    <a:pt x="3904720" y="1735223"/>
                  </a:lnTo>
                  <a:lnTo>
                    <a:pt x="3909915" y="1709246"/>
                  </a:lnTo>
                  <a:lnTo>
                    <a:pt x="3873547" y="1698855"/>
                  </a:lnTo>
                  <a:lnTo>
                    <a:pt x="3847570" y="1724832"/>
                  </a:lnTo>
                  <a:lnTo>
                    <a:pt x="3837179" y="1698855"/>
                  </a:lnTo>
                  <a:lnTo>
                    <a:pt x="3790420" y="1714441"/>
                  </a:lnTo>
                  <a:lnTo>
                    <a:pt x="3738465" y="1740419"/>
                  </a:lnTo>
                  <a:lnTo>
                    <a:pt x="3686511" y="1724832"/>
                  </a:lnTo>
                  <a:lnTo>
                    <a:pt x="3743661" y="1704050"/>
                  </a:lnTo>
                  <a:lnTo>
                    <a:pt x="3748856" y="1620923"/>
                  </a:lnTo>
                  <a:lnTo>
                    <a:pt x="3728074" y="1594946"/>
                  </a:lnTo>
                  <a:lnTo>
                    <a:pt x="3686511" y="1615728"/>
                  </a:lnTo>
                  <a:lnTo>
                    <a:pt x="3728074" y="1636509"/>
                  </a:lnTo>
                  <a:lnTo>
                    <a:pt x="3702097" y="1667682"/>
                  </a:lnTo>
                  <a:lnTo>
                    <a:pt x="3696902" y="1709246"/>
                  </a:lnTo>
                  <a:lnTo>
                    <a:pt x="3655338" y="1678073"/>
                  </a:lnTo>
                  <a:lnTo>
                    <a:pt x="3613774" y="1646900"/>
                  </a:lnTo>
                  <a:lnTo>
                    <a:pt x="3613774" y="1615728"/>
                  </a:lnTo>
                  <a:lnTo>
                    <a:pt x="3608579" y="1594946"/>
                  </a:lnTo>
                  <a:close/>
                  <a:moveTo>
                    <a:pt x="3836929" y="1438408"/>
                  </a:moveTo>
                  <a:lnTo>
                    <a:pt x="3774583" y="1552708"/>
                  </a:lnTo>
                  <a:lnTo>
                    <a:pt x="3821342" y="1578685"/>
                  </a:lnTo>
                  <a:lnTo>
                    <a:pt x="3852515" y="1552708"/>
                  </a:lnTo>
                  <a:lnTo>
                    <a:pt x="3914860" y="1557904"/>
                  </a:lnTo>
                  <a:lnTo>
                    <a:pt x="3951229" y="1578685"/>
                  </a:lnTo>
                  <a:lnTo>
                    <a:pt x="4013574" y="1583881"/>
                  </a:lnTo>
                  <a:lnTo>
                    <a:pt x="4013574" y="1552708"/>
                  </a:lnTo>
                  <a:lnTo>
                    <a:pt x="3935642" y="1490363"/>
                  </a:lnTo>
                  <a:lnTo>
                    <a:pt x="3868101" y="1490363"/>
                  </a:lnTo>
                  <a:close/>
                  <a:moveTo>
                    <a:pt x="3203083" y="1048750"/>
                  </a:moveTo>
                  <a:lnTo>
                    <a:pt x="3208279" y="1079923"/>
                  </a:lnTo>
                  <a:lnTo>
                    <a:pt x="3249842" y="1095509"/>
                  </a:lnTo>
                  <a:lnTo>
                    <a:pt x="3208279" y="1137073"/>
                  </a:lnTo>
                  <a:lnTo>
                    <a:pt x="3260233" y="1178636"/>
                  </a:lnTo>
                  <a:lnTo>
                    <a:pt x="3265429" y="1251373"/>
                  </a:lnTo>
                  <a:lnTo>
                    <a:pt x="3286210" y="1256568"/>
                  </a:lnTo>
                  <a:lnTo>
                    <a:pt x="3317383" y="1277350"/>
                  </a:lnTo>
                  <a:lnTo>
                    <a:pt x="3291406" y="1329305"/>
                  </a:lnTo>
                  <a:lnTo>
                    <a:pt x="3234256" y="1318914"/>
                  </a:lnTo>
                  <a:lnTo>
                    <a:pt x="3171910" y="1370868"/>
                  </a:lnTo>
                  <a:lnTo>
                    <a:pt x="3197888" y="1308523"/>
                  </a:lnTo>
                  <a:lnTo>
                    <a:pt x="3166715" y="1298132"/>
                  </a:lnTo>
                  <a:lnTo>
                    <a:pt x="3192692" y="1277350"/>
                  </a:lnTo>
                  <a:lnTo>
                    <a:pt x="3192692" y="1246177"/>
                  </a:lnTo>
                  <a:lnTo>
                    <a:pt x="3218669" y="1240982"/>
                  </a:lnTo>
                  <a:lnTo>
                    <a:pt x="3208279" y="1204614"/>
                  </a:lnTo>
                  <a:lnTo>
                    <a:pt x="3177106" y="1204614"/>
                  </a:lnTo>
                  <a:lnTo>
                    <a:pt x="3166715" y="1235786"/>
                  </a:lnTo>
                  <a:lnTo>
                    <a:pt x="3161519" y="1282546"/>
                  </a:lnTo>
                  <a:lnTo>
                    <a:pt x="3125151" y="1313718"/>
                  </a:lnTo>
                  <a:lnTo>
                    <a:pt x="3073197" y="1303327"/>
                  </a:lnTo>
                  <a:lnTo>
                    <a:pt x="3068001" y="1282546"/>
                  </a:lnTo>
                  <a:lnTo>
                    <a:pt x="3093979" y="1261764"/>
                  </a:lnTo>
                  <a:lnTo>
                    <a:pt x="3073197" y="1230591"/>
                  </a:lnTo>
                  <a:lnTo>
                    <a:pt x="3145933" y="1168246"/>
                  </a:lnTo>
                  <a:lnTo>
                    <a:pt x="3161519" y="1183832"/>
                  </a:lnTo>
                  <a:lnTo>
                    <a:pt x="3166715" y="1121486"/>
                  </a:lnTo>
                  <a:lnTo>
                    <a:pt x="3140738" y="1079923"/>
                  </a:lnTo>
                  <a:lnTo>
                    <a:pt x="3171910" y="1059141"/>
                  </a:lnTo>
                  <a:lnTo>
                    <a:pt x="3171910" y="1079923"/>
                  </a:lnTo>
                  <a:close/>
                  <a:moveTo>
                    <a:pt x="167342" y="854820"/>
                  </a:moveTo>
                  <a:lnTo>
                    <a:pt x="185271" y="884703"/>
                  </a:lnTo>
                  <a:lnTo>
                    <a:pt x="119530" y="878726"/>
                  </a:lnTo>
                  <a:close/>
                  <a:moveTo>
                    <a:pt x="2856630" y="719580"/>
                  </a:moveTo>
                  <a:lnTo>
                    <a:pt x="2894337" y="741576"/>
                  </a:lnTo>
                  <a:lnTo>
                    <a:pt x="2881768" y="766714"/>
                  </a:lnTo>
                  <a:lnTo>
                    <a:pt x="2900622" y="763571"/>
                  </a:lnTo>
                  <a:lnTo>
                    <a:pt x="2906906" y="744718"/>
                  </a:lnTo>
                  <a:lnTo>
                    <a:pt x="2928902" y="744718"/>
                  </a:lnTo>
                  <a:lnTo>
                    <a:pt x="2960325" y="744718"/>
                  </a:lnTo>
                  <a:lnTo>
                    <a:pt x="2960325" y="738433"/>
                  </a:lnTo>
                  <a:lnTo>
                    <a:pt x="2979179" y="719580"/>
                  </a:lnTo>
                  <a:lnTo>
                    <a:pt x="3020028" y="735291"/>
                  </a:lnTo>
                  <a:lnTo>
                    <a:pt x="3020028" y="754145"/>
                  </a:lnTo>
                  <a:lnTo>
                    <a:pt x="3016886" y="766714"/>
                  </a:lnTo>
                  <a:lnTo>
                    <a:pt x="3042024" y="782425"/>
                  </a:lnTo>
                  <a:lnTo>
                    <a:pt x="3042024" y="798136"/>
                  </a:lnTo>
                  <a:lnTo>
                    <a:pt x="3035739" y="816990"/>
                  </a:lnTo>
                  <a:lnTo>
                    <a:pt x="2998032" y="851555"/>
                  </a:lnTo>
                  <a:lnTo>
                    <a:pt x="2972894" y="867266"/>
                  </a:lnTo>
                  <a:lnTo>
                    <a:pt x="2941471" y="879835"/>
                  </a:lnTo>
                  <a:lnTo>
                    <a:pt x="2884911" y="860982"/>
                  </a:lnTo>
                  <a:lnTo>
                    <a:pt x="2831492" y="823275"/>
                  </a:lnTo>
                  <a:lnTo>
                    <a:pt x="2844061" y="810705"/>
                  </a:lnTo>
                  <a:lnTo>
                    <a:pt x="2862915" y="807563"/>
                  </a:lnTo>
                  <a:lnTo>
                    <a:pt x="2862915" y="785567"/>
                  </a:lnTo>
                  <a:lnTo>
                    <a:pt x="2840919" y="788710"/>
                  </a:lnTo>
                  <a:lnTo>
                    <a:pt x="2822065" y="779283"/>
                  </a:lnTo>
                  <a:lnTo>
                    <a:pt x="2837777" y="747860"/>
                  </a:lnTo>
                  <a:lnTo>
                    <a:pt x="2847203" y="732149"/>
                  </a:lnTo>
                  <a:close/>
                  <a:moveTo>
                    <a:pt x="5977" y="633691"/>
                  </a:moveTo>
                  <a:lnTo>
                    <a:pt x="77695" y="681503"/>
                  </a:lnTo>
                  <a:lnTo>
                    <a:pt x="113553" y="687479"/>
                  </a:lnTo>
                  <a:lnTo>
                    <a:pt x="149412" y="681503"/>
                  </a:lnTo>
                  <a:lnTo>
                    <a:pt x="191248" y="717362"/>
                  </a:lnTo>
                  <a:lnTo>
                    <a:pt x="197224" y="741267"/>
                  </a:lnTo>
                  <a:lnTo>
                    <a:pt x="155389" y="783103"/>
                  </a:lnTo>
                  <a:lnTo>
                    <a:pt x="119530" y="824938"/>
                  </a:lnTo>
                  <a:lnTo>
                    <a:pt x="77695" y="789079"/>
                  </a:lnTo>
                  <a:lnTo>
                    <a:pt x="77695" y="783103"/>
                  </a:lnTo>
                  <a:lnTo>
                    <a:pt x="71719" y="771150"/>
                  </a:lnTo>
                  <a:lnTo>
                    <a:pt x="47812" y="783103"/>
                  </a:lnTo>
                  <a:lnTo>
                    <a:pt x="29883" y="789079"/>
                  </a:lnTo>
                  <a:lnTo>
                    <a:pt x="17930" y="771150"/>
                  </a:lnTo>
                  <a:lnTo>
                    <a:pt x="17930" y="753220"/>
                  </a:lnTo>
                  <a:lnTo>
                    <a:pt x="29883" y="735291"/>
                  </a:lnTo>
                  <a:lnTo>
                    <a:pt x="5977" y="735291"/>
                  </a:lnTo>
                  <a:lnTo>
                    <a:pt x="0" y="663573"/>
                  </a:lnTo>
                  <a:close/>
                  <a:moveTo>
                    <a:pt x="4509489" y="349375"/>
                  </a:moveTo>
                  <a:lnTo>
                    <a:pt x="4546359" y="386246"/>
                  </a:lnTo>
                  <a:lnTo>
                    <a:pt x="4465243" y="408368"/>
                  </a:lnTo>
                  <a:lnTo>
                    <a:pt x="4398876" y="430491"/>
                  </a:lnTo>
                  <a:lnTo>
                    <a:pt x="4317759" y="467362"/>
                  </a:lnTo>
                  <a:lnTo>
                    <a:pt x="4280889" y="548478"/>
                  </a:lnTo>
                  <a:lnTo>
                    <a:pt x="4280889" y="600097"/>
                  </a:lnTo>
                  <a:lnTo>
                    <a:pt x="4221895" y="548478"/>
                  </a:lnTo>
                  <a:lnTo>
                    <a:pt x="4266140" y="489485"/>
                  </a:lnTo>
                  <a:lnTo>
                    <a:pt x="4244018" y="474736"/>
                  </a:lnTo>
                  <a:lnTo>
                    <a:pt x="4280889" y="452614"/>
                  </a:lnTo>
                  <a:lnTo>
                    <a:pt x="4303011" y="415743"/>
                  </a:lnTo>
                  <a:lnTo>
                    <a:pt x="4413624" y="364123"/>
                  </a:lnTo>
                  <a:close/>
                  <a:moveTo>
                    <a:pt x="5219170" y="311669"/>
                  </a:moveTo>
                  <a:lnTo>
                    <a:pt x="5234756" y="363623"/>
                  </a:lnTo>
                  <a:lnTo>
                    <a:pt x="5312688" y="353232"/>
                  </a:lnTo>
                  <a:lnTo>
                    <a:pt x="5354252" y="415578"/>
                  </a:lnTo>
                  <a:lnTo>
                    <a:pt x="5193193" y="514291"/>
                  </a:lnTo>
                  <a:lnTo>
                    <a:pt x="5255538" y="483119"/>
                  </a:lnTo>
                  <a:lnTo>
                    <a:pt x="5307493" y="462337"/>
                  </a:lnTo>
                  <a:lnTo>
                    <a:pt x="5354252" y="446750"/>
                  </a:lnTo>
                  <a:lnTo>
                    <a:pt x="5437379" y="477923"/>
                  </a:lnTo>
                  <a:lnTo>
                    <a:pt x="5494529" y="503900"/>
                  </a:lnTo>
                  <a:lnTo>
                    <a:pt x="5510115" y="498705"/>
                  </a:lnTo>
                  <a:lnTo>
                    <a:pt x="5520506" y="467532"/>
                  </a:lnTo>
                  <a:lnTo>
                    <a:pt x="5551679" y="467532"/>
                  </a:lnTo>
                  <a:lnTo>
                    <a:pt x="5598438" y="477923"/>
                  </a:lnTo>
                  <a:lnTo>
                    <a:pt x="5645197" y="519487"/>
                  </a:lnTo>
                  <a:lnTo>
                    <a:pt x="5629611" y="550659"/>
                  </a:lnTo>
                  <a:lnTo>
                    <a:pt x="5665979" y="576637"/>
                  </a:lnTo>
                  <a:lnTo>
                    <a:pt x="5691956" y="540269"/>
                  </a:lnTo>
                  <a:lnTo>
                    <a:pt x="5801061" y="561050"/>
                  </a:lnTo>
                  <a:lnTo>
                    <a:pt x="5811452" y="540269"/>
                  </a:lnTo>
                  <a:lnTo>
                    <a:pt x="5821843" y="509096"/>
                  </a:lnTo>
                  <a:lnTo>
                    <a:pt x="5832234" y="498705"/>
                  </a:lnTo>
                  <a:lnTo>
                    <a:pt x="5801061" y="441555"/>
                  </a:lnTo>
                  <a:lnTo>
                    <a:pt x="5764693" y="415578"/>
                  </a:lnTo>
                  <a:lnTo>
                    <a:pt x="5790670" y="363623"/>
                  </a:lnTo>
                  <a:lnTo>
                    <a:pt x="5821843" y="394796"/>
                  </a:lnTo>
                  <a:lnTo>
                    <a:pt x="5847820" y="379209"/>
                  </a:lnTo>
                  <a:lnTo>
                    <a:pt x="5904970" y="384405"/>
                  </a:lnTo>
                  <a:lnTo>
                    <a:pt x="5920556" y="425969"/>
                  </a:lnTo>
                  <a:lnTo>
                    <a:pt x="5858211" y="431164"/>
                  </a:lnTo>
                  <a:lnTo>
                    <a:pt x="5842624" y="441555"/>
                  </a:lnTo>
                  <a:lnTo>
                    <a:pt x="5894579" y="483119"/>
                  </a:lnTo>
                  <a:lnTo>
                    <a:pt x="5910165" y="540269"/>
                  </a:lnTo>
                  <a:lnTo>
                    <a:pt x="6014074" y="509096"/>
                  </a:lnTo>
                  <a:lnTo>
                    <a:pt x="6034856" y="571441"/>
                  </a:lnTo>
                  <a:lnTo>
                    <a:pt x="6117984" y="561050"/>
                  </a:lnTo>
                  <a:lnTo>
                    <a:pt x="6185524" y="587028"/>
                  </a:lnTo>
                  <a:lnTo>
                    <a:pt x="6201111" y="623396"/>
                  </a:lnTo>
                  <a:lnTo>
                    <a:pt x="6263456" y="618200"/>
                  </a:lnTo>
                  <a:lnTo>
                    <a:pt x="6305020" y="628591"/>
                  </a:lnTo>
                  <a:lnTo>
                    <a:pt x="6325802" y="607809"/>
                  </a:lnTo>
                  <a:lnTo>
                    <a:pt x="6502447" y="597419"/>
                  </a:lnTo>
                  <a:lnTo>
                    <a:pt x="6663506" y="711719"/>
                  </a:lnTo>
                  <a:lnTo>
                    <a:pt x="6725852" y="727305"/>
                  </a:lnTo>
                  <a:lnTo>
                    <a:pt x="6689484" y="779259"/>
                  </a:lnTo>
                  <a:lnTo>
                    <a:pt x="6679093" y="826019"/>
                  </a:lnTo>
                  <a:lnTo>
                    <a:pt x="6590770" y="784455"/>
                  </a:lnTo>
                  <a:lnTo>
                    <a:pt x="6569988" y="763673"/>
                  </a:lnTo>
                  <a:lnTo>
                    <a:pt x="6559597" y="737696"/>
                  </a:lnTo>
                  <a:lnTo>
                    <a:pt x="6559597" y="753282"/>
                  </a:lnTo>
                  <a:lnTo>
                    <a:pt x="6533620" y="800041"/>
                  </a:lnTo>
                  <a:lnTo>
                    <a:pt x="6502447" y="800041"/>
                  </a:lnTo>
                  <a:lnTo>
                    <a:pt x="6533620" y="831214"/>
                  </a:lnTo>
                  <a:lnTo>
                    <a:pt x="6549206" y="909146"/>
                  </a:lnTo>
                  <a:lnTo>
                    <a:pt x="6518034" y="909146"/>
                  </a:lnTo>
                  <a:lnTo>
                    <a:pt x="6419320" y="935123"/>
                  </a:lnTo>
                  <a:lnTo>
                    <a:pt x="6382952" y="981882"/>
                  </a:lnTo>
                  <a:lnTo>
                    <a:pt x="6351779" y="981882"/>
                  </a:lnTo>
                  <a:lnTo>
                    <a:pt x="6294629" y="1013055"/>
                  </a:lnTo>
                  <a:lnTo>
                    <a:pt x="6273847" y="1002664"/>
                  </a:lnTo>
                  <a:lnTo>
                    <a:pt x="6237479" y="1054619"/>
                  </a:lnTo>
                  <a:lnTo>
                    <a:pt x="6268652" y="1080596"/>
                  </a:lnTo>
                  <a:lnTo>
                    <a:pt x="6242674" y="1106573"/>
                  </a:lnTo>
                  <a:lnTo>
                    <a:pt x="6237479" y="1153332"/>
                  </a:lnTo>
                  <a:lnTo>
                    <a:pt x="6242674" y="1194896"/>
                  </a:lnTo>
                  <a:lnTo>
                    <a:pt x="6211502" y="1205287"/>
                  </a:lnTo>
                  <a:lnTo>
                    <a:pt x="6185524" y="1257241"/>
                  </a:lnTo>
                  <a:lnTo>
                    <a:pt x="6159547" y="1278023"/>
                  </a:lnTo>
                  <a:lnTo>
                    <a:pt x="6128374" y="1314391"/>
                  </a:lnTo>
                  <a:lnTo>
                    <a:pt x="6045247" y="1444278"/>
                  </a:lnTo>
                  <a:lnTo>
                    <a:pt x="5899774" y="1537796"/>
                  </a:lnTo>
                  <a:lnTo>
                    <a:pt x="5863406" y="1548187"/>
                  </a:lnTo>
                  <a:lnTo>
                    <a:pt x="5853015" y="1652096"/>
                  </a:lnTo>
                  <a:lnTo>
                    <a:pt x="5827038" y="1724832"/>
                  </a:lnTo>
                  <a:lnTo>
                    <a:pt x="5775084" y="1761200"/>
                  </a:lnTo>
                  <a:lnTo>
                    <a:pt x="5712738" y="1781982"/>
                  </a:lnTo>
                  <a:lnTo>
                    <a:pt x="5665979" y="1792373"/>
                  </a:lnTo>
                  <a:lnTo>
                    <a:pt x="5645197" y="1865109"/>
                  </a:lnTo>
                  <a:lnTo>
                    <a:pt x="5629611" y="1802764"/>
                  </a:lnTo>
                  <a:lnTo>
                    <a:pt x="5650393" y="1750809"/>
                  </a:lnTo>
                  <a:lnTo>
                    <a:pt x="5702347" y="1709246"/>
                  </a:lnTo>
                  <a:lnTo>
                    <a:pt x="5738715" y="1698855"/>
                  </a:lnTo>
                  <a:lnTo>
                    <a:pt x="5780279" y="1652096"/>
                  </a:lnTo>
                  <a:lnTo>
                    <a:pt x="5811452" y="1579359"/>
                  </a:lnTo>
                  <a:lnTo>
                    <a:pt x="5827038" y="1574164"/>
                  </a:lnTo>
                  <a:lnTo>
                    <a:pt x="5811452" y="1558578"/>
                  </a:lnTo>
                  <a:lnTo>
                    <a:pt x="5811452" y="1527405"/>
                  </a:lnTo>
                  <a:lnTo>
                    <a:pt x="5847820" y="1517014"/>
                  </a:lnTo>
                  <a:lnTo>
                    <a:pt x="5847820" y="1470255"/>
                  </a:lnTo>
                  <a:lnTo>
                    <a:pt x="5910165" y="1470255"/>
                  </a:lnTo>
                  <a:lnTo>
                    <a:pt x="6014074" y="1423496"/>
                  </a:lnTo>
                  <a:lnTo>
                    <a:pt x="6117984" y="1293609"/>
                  </a:lnTo>
                  <a:lnTo>
                    <a:pt x="6107593" y="1226069"/>
                  </a:lnTo>
                  <a:lnTo>
                    <a:pt x="6092006" y="1163723"/>
                  </a:lnTo>
                  <a:lnTo>
                    <a:pt x="6092006" y="1127355"/>
                  </a:lnTo>
                  <a:lnTo>
                    <a:pt x="6123179" y="1101378"/>
                  </a:lnTo>
                  <a:lnTo>
                    <a:pt x="6123179" y="1075400"/>
                  </a:lnTo>
                  <a:lnTo>
                    <a:pt x="6201111" y="997469"/>
                  </a:lnTo>
                  <a:lnTo>
                    <a:pt x="6175134" y="955905"/>
                  </a:lnTo>
                  <a:lnTo>
                    <a:pt x="6190720" y="929928"/>
                  </a:lnTo>
                  <a:lnTo>
                    <a:pt x="6138765" y="924732"/>
                  </a:lnTo>
                  <a:lnTo>
                    <a:pt x="6076420" y="992273"/>
                  </a:lnTo>
                  <a:lnTo>
                    <a:pt x="6102397" y="1028641"/>
                  </a:lnTo>
                  <a:lnTo>
                    <a:pt x="6076420" y="1049423"/>
                  </a:lnTo>
                  <a:lnTo>
                    <a:pt x="6024465" y="1049423"/>
                  </a:lnTo>
                  <a:lnTo>
                    <a:pt x="6029661" y="1013055"/>
                  </a:lnTo>
                  <a:lnTo>
                    <a:pt x="5988097" y="1007859"/>
                  </a:lnTo>
                  <a:lnTo>
                    <a:pt x="5972511" y="1028641"/>
                  </a:lnTo>
                  <a:lnTo>
                    <a:pt x="5930947" y="1039032"/>
                  </a:lnTo>
                  <a:lnTo>
                    <a:pt x="5878993" y="1028641"/>
                  </a:lnTo>
                  <a:lnTo>
                    <a:pt x="5743911" y="1184505"/>
                  </a:lnTo>
                  <a:lnTo>
                    <a:pt x="5780279" y="1205287"/>
                  </a:lnTo>
                  <a:lnTo>
                    <a:pt x="5806256" y="1189700"/>
                  </a:lnTo>
                  <a:lnTo>
                    <a:pt x="5842624" y="1220873"/>
                  </a:lnTo>
                  <a:lnTo>
                    <a:pt x="5858211" y="1189700"/>
                  </a:lnTo>
                  <a:lnTo>
                    <a:pt x="5884188" y="1220873"/>
                  </a:lnTo>
                  <a:lnTo>
                    <a:pt x="5899774" y="1267632"/>
                  </a:lnTo>
                  <a:lnTo>
                    <a:pt x="5899774" y="1340369"/>
                  </a:lnTo>
                  <a:lnTo>
                    <a:pt x="5930947" y="1376737"/>
                  </a:lnTo>
                  <a:lnTo>
                    <a:pt x="5910165" y="1381932"/>
                  </a:lnTo>
                  <a:lnTo>
                    <a:pt x="5894579" y="1376737"/>
                  </a:lnTo>
                  <a:lnTo>
                    <a:pt x="5904970" y="1433887"/>
                  </a:lnTo>
                  <a:lnTo>
                    <a:pt x="5899774" y="1454669"/>
                  </a:lnTo>
                  <a:lnTo>
                    <a:pt x="5858211" y="1449473"/>
                  </a:lnTo>
                  <a:lnTo>
                    <a:pt x="5858211" y="1413105"/>
                  </a:lnTo>
                  <a:lnTo>
                    <a:pt x="5853015" y="1298805"/>
                  </a:lnTo>
                  <a:lnTo>
                    <a:pt x="5837429" y="1309196"/>
                  </a:lnTo>
                  <a:lnTo>
                    <a:pt x="5837429" y="1387128"/>
                  </a:lnTo>
                  <a:lnTo>
                    <a:pt x="5785474" y="1423496"/>
                  </a:lnTo>
                  <a:lnTo>
                    <a:pt x="5764693" y="1506623"/>
                  </a:lnTo>
                  <a:lnTo>
                    <a:pt x="5691956" y="1532600"/>
                  </a:lnTo>
                  <a:lnTo>
                    <a:pt x="5645197" y="1558578"/>
                  </a:lnTo>
                  <a:lnTo>
                    <a:pt x="5614024" y="1626119"/>
                  </a:lnTo>
                  <a:lnTo>
                    <a:pt x="5624415" y="1683269"/>
                  </a:lnTo>
                  <a:lnTo>
                    <a:pt x="5634806" y="1719637"/>
                  </a:lnTo>
                  <a:lnTo>
                    <a:pt x="5567265" y="1730028"/>
                  </a:lnTo>
                  <a:lnTo>
                    <a:pt x="5556874" y="1662487"/>
                  </a:lnTo>
                  <a:lnTo>
                    <a:pt x="5530897" y="1657291"/>
                  </a:lnTo>
                  <a:lnTo>
                    <a:pt x="5551679" y="1615728"/>
                  </a:lnTo>
                  <a:lnTo>
                    <a:pt x="5452965" y="1636509"/>
                  </a:lnTo>
                  <a:lnTo>
                    <a:pt x="5489334" y="1605337"/>
                  </a:lnTo>
                  <a:lnTo>
                    <a:pt x="5421793" y="1641705"/>
                  </a:lnTo>
                  <a:lnTo>
                    <a:pt x="5442574" y="1678073"/>
                  </a:lnTo>
                  <a:lnTo>
                    <a:pt x="5489334" y="1657291"/>
                  </a:lnTo>
                  <a:lnTo>
                    <a:pt x="5489334" y="1683269"/>
                  </a:lnTo>
                  <a:lnTo>
                    <a:pt x="5452965" y="1719637"/>
                  </a:lnTo>
                  <a:lnTo>
                    <a:pt x="5504920" y="1813155"/>
                  </a:lnTo>
                  <a:lnTo>
                    <a:pt x="5489334" y="1880696"/>
                  </a:lnTo>
                  <a:lnTo>
                    <a:pt x="5473747" y="1917064"/>
                  </a:lnTo>
                  <a:lnTo>
                    <a:pt x="5447770" y="1948237"/>
                  </a:lnTo>
                  <a:lnTo>
                    <a:pt x="5406206" y="1974214"/>
                  </a:lnTo>
                  <a:lnTo>
                    <a:pt x="5364643" y="1984605"/>
                  </a:lnTo>
                  <a:lnTo>
                    <a:pt x="5297102" y="2005387"/>
                  </a:lnTo>
                  <a:lnTo>
                    <a:pt x="5271124" y="2052146"/>
                  </a:lnTo>
                  <a:lnTo>
                    <a:pt x="5250343" y="2026169"/>
                  </a:lnTo>
                  <a:lnTo>
                    <a:pt x="5224365" y="2026169"/>
                  </a:lnTo>
                  <a:lnTo>
                    <a:pt x="5229561" y="2072928"/>
                  </a:lnTo>
                  <a:lnTo>
                    <a:pt x="5307493" y="2150859"/>
                  </a:lnTo>
                  <a:lnTo>
                    <a:pt x="5281515" y="2187228"/>
                  </a:lnTo>
                  <a:lnTo>
                    <a:pt x="5203584" y="2244378"/>
                  </a:lnTo>
                  <a:lnTo>
                    <a:pt x="5151629" y="2223596"/>
                  </a:lnTo>
                  <a:lnTo>
                    <a:pt x="5115261" y="2166446"/>
                  </a:lnTo>
                  <a:lnTo>
                    <a:pt x="5104870" y="2218400"/>
                  </a:lnTo>
                  <a:lnTo>
                    <a:pt x="5146434" y="2296332"/>
                  </a:lnTo>
                  <a:lnTo>
                    <a:pt x="5198388" y="2389850"/>
                  </a:lnTo>
                  <a:lnTo>
                    <a:pt x="5193193" y="2426219"/>
                  </a:lnTo>
                  <a:lnTo>
                    <a:pt x="5208779" y="2498955"/>
                  </a:lnTo>
                  <a:lnTo>
                    <a:pt x="5162020" y="2488564"/>
                  </a:lnTo>
                  <a:lnTo>
                    <a:pt x="5089284" y="2436609"/>
                  </a:lnTo>
                  <a:lnTo>
                    <a:pt x="5026938" y="2348287"/>
                  </a:lnTo>
                  <a:lnTo>
                    <a:pt x="4980179" y="2280746"/>
                  </a:lnTo>
                  <a:lnTo>
                    <a:pt x="5021743" y="2265159"/>
                  </a:lnTo>
                  <a:lnTo>
                    <a:pt x="5047720" y="2291137"/>
                  </a:lnTo>
                  <a:lnTo>
                    <a:pt x="5130847" y="2379459"/>
                  </a:lnTo>
                  <a:lnTo>
                    <a:pt x="5125652" y="2363873"/>
                  </a:lnTo>
                  <a:lnTo>
                    <a:pt x="5115261" y="2327505"/>
                  </a:lnTo>
                  <a:lnTo>
                    <a:pt x="5120456" y="2317114"/>
                  </a:lnTo>
                  <a:lnTo>
                    <a:pt x="5078893" y="2244378"/>
                  </a:lnTo>
                  <a:lnTo>
                    <a:pt x="5058111" y="2202814"/>
                  </a:lnTo>
                  <a:lnTo>
                    <a:pt x="5052915" y="2176837"/>
                  </a:lnTo>
                  <a:lnTo>
                    <a:pt x="5042524" y="2150859"/>
                  </a:lnTo>
                  <a:lnTo>
                    <a:pt x="5042524" y="2130078"/>
                  </a:lnTo>
                  <a:lnTo>
                    <a:pt x="5000961" y="2145664"/>
                  </a:lnTo>
                  <a:lnTo>
                    <a:pt x="4985374" y="2140469"/>
                  </a:lnTo>
                  <a:lnTo>
                    <a:pt x="4974984" y="2114491"/>
                  </a:lnTo>
                  <a:lnTo>
                    <a:pt x="4964593" y="2083319"/>
                  </a:lnTo>
                  <a:lnTo>
                    <a:pt x="4964593" y="2062537"/>
                  </a:lnTo>
                  <a:lnTo>
                    <a:pt x="4943811" y="2036559"/>
                  </a:lnTo>
                  <a:lnTo>
                    <a:pt x="4933420" y="1994996"/>
                  </a:lnTo>
                  <a:lnTo>
                    <a:pt x="4907443" y="2020973"/>
                  </a:lnTo>
                  <a:lnTo>
                    <a:pt x="4860684" y="2020973"/>
                  </a:lnTo>
                  <a:lnTo>
                    <a:pt x="4845097" y="2052146"/>
                  </a:lnTo>
                  <a:lnTo>
                    <a:pt x="4741188" y="2140469"/>
                  </a:lnTo>
                  <a:lnTo>
                    <a:pt x="4730797" y="2249573"/>
                  </a:lnTo>
                  <a:lnTo>
                    <a:pt x="4756774" y="2306723"/>
                  </a:lnTo>
                  <a:lnTo>
                    <a:pt x="4725602" y="2337896"/>
                  </a:lnTo>
                  <a:lnTo>
                    <a:pt x="4715211" y="2259964"/>
                  </a:lnTo>
                  <a:lnTo>
                    <a:pt x="4668452" y="2296332"/>
                  </a:lnTo>
                  <a:lnTo>
                    <a:pt x="4652865" y="2265159"/>
                  </a:lnTo>
                  <a:lnTo>
                    <a:pt x="4616497" y="2192423"/>
                  </a:lnTo>
                  <a:lnTo>
                    <a:pt x="4569738" y="2067732"/>
                  </a:lnTo>
                  <a:lnTo>
                    <a:pt x="4517784" y="2036559"/>
                  </a:lnTo>
                  <a:lnTo>
                    <a:pt x="4502197" y="1984605"/>
                  </a:lnTo>
                  <a:lnTo>
                    <a:pt x="4497002" y="1984605"/>
                  </a:lnTo>
                  <a:lnTo>
                    <a:pt x="4476220" y="1953432"/>
                  </a:lnTo>
                  <a:lnTo>
                    <a:pt x="4356724" y="1948237"/>
                  </a:lnTo>
                  <a:lnTo>
                    <a:pt x="4309965" y="1948237"/>
                  </a:lnTo>
                  <a:lnTo>
                    <a:pt x="4263206" y="1922259"/>
                  </a:lnTo>
                  <a:lnTo>
                    <a:pt x="4185274" y="1870305"/>
                  </a:lnTo>
                  <a:lnTo>
                    <a:pt x="4128124" y="1844328"/>
                  </a:lnTo>
                  <a:lnTo>
                    <a:pt x="4185274" y="1932650"/>
                  </a:lnTo>
                  <a:lnTo>
                    <a:pt x="4226838" y="1969019"/>
                  </a:lnTo>
                  <a:lnTo>
                    <a:pt x="4252815" y="1932650"/>
                  </a:lnTo>
                  <a:lnTo>
                    <a:pt x="4367115" y="2010582"/>
                  </a:lnTo>
                  <a:lnTo>
                    <a:pt x="4299574" y="2083319"/>
                  </a:lnTo>
                  <a:lnTo>
                    <a:pt x="4247620" y="2135273"/>
                  </a:lnTo>
                  <a:lnTo>
                    <a:pt x="4190470" y="2161250"/>
                  </a:lnTo>
                  <a:lnTo>
                    <a:pt x="4112538" y="2182032"/>
                  </a:lnTo>
                  <a:lnTo>
                    <a:pt x="4048808" y="2195689"/>
                  </a:lnTo>
                  <a:lnTo>
                    <a:pt x="4057513" y="2208746"/>
                  </a:lnTo>
                  <a:lnTo>
                    <a:pt x="4062108" y="2240911"/>
                  </a:lnTo>
                  <a:lnTo>
                    <a:pt x="4190768" y="2204151"/>
                  </a:lnTo>
                  <a:lnTo>
                    <a:pt x="4209148" y="2254696"/>
                  </a:lnTo>
                  <a:lnTo>
                    <a:pt x="4172388" y="2314431"/>
                  </a:lnTo>
                  <a:lnTo>
                    <a:pt x="4121843" y="2401735"/>
                  </a:lnTo>
                  <a:lnTo>
                    <a:pt x="4052918" y="2452280"/>
                  </a:lnTo>
                  <a:lnTo>
                    <a:pt x="4002374" y="2512015"/>
                  </a:lnTo>
                  <a:lnTo>
                    <a:pt x="3970209" y="2548774"/>
                  </a:lnTo>
                  <a:lnTo>
                    <a:pt x="3997779" y="2576344"/>
                  </a:lnTo>
                  <a:lnTo>
                    <a:pt x="3983994" y="2603914"/>
                  </a:lnTo>
                  <a:lnTo>
                    <a:pt x="4016159" y="2654459"/>
                  </a:lnTo>
                  <a:lnTo>
                    <a:pt x="4016159" y="2691219"/>
                  </a:lnTo>
                  <a:lnTo>
                    <a:pt x="4002374" y="2783118"/>
                  </a:lnTo>
                  <a:lnTo>
                    <a:pt x="3933449" y="2815283"/>
                  </a:lnTo>
                  <a:lnTo>
                    <a:pt x="3919664" y="2902587"/>
                  </a:lnTo>
                  <a:lnTo>
                    <a:pt x="3905879" y="2943942"/>
                  </a:lnTo>
                  <a:lnTo>
                    <a:pt x="3878309" y="2957727"/>
                  </a:lnTo>
                  <a:lnTo>
                    <a:pt x="3850740" y="3035842"/>
                  </a:lnTo>
                  <a:lnTo>
                    <a:pt x="3781815" y="3132336"/>
                  </a:lnTo>
                  <a:lnTo>
                    <a:pt x="3662346" y="3178286"/>
                  </a:lnTo>
                  <a:lnTo>
                    <a:pt x="3588826" y="3136931"/>
                  </a:lnTo>
                  <a:lnTo>
                    <a:pt x="3602611" y="3100171"/>
                  </a:lnTo>
                  <a:lnTo>
                    <a:pt x="3593421" y="3068007"/>
                  </a:lnTo>
                  <a:lnTo>
                    <a:pt x="3579636" y="3040437"/>
                  </a:lnTo>
                  <a:lnTo>
                    <a:pt x="3561256" y="3012867"/>
                  </a:lnTo>
                  <a:lnTo>
                    <a:pt x="3542876" y="2980702"/>
                  </a:lnTo>
                  <a:lnTo>
                    <a:pt x="3533686" y="2948537"/>
                  </a:lnTo>
                  <a:lnTo>
                    <a:pt x="3533686" y="2897993"/>
                  </a:lnTo>
                  <a:lnTo>
                    <a:pt x="3483142" y="2824473"/>
                  </a:lnTo>
                  <a:lnTo>
                    <a:pt x="3478547" y="2801498"/>
                  </a:lnTo>
                  <a:lnTo>
                    <a:pt x="3478547" y="2755548"/>
                  </a:lnTo>
                  <a:lnTo>
                    <a:pt x="3492332" y="2705004"/>
                  </a:lnTo>
                  <a:lnTo>
                    <a:pt x="3524496" y="2677434"/>
                  </a:lnTo>
                  <a:lnTo>
                    <a:pt x="3524496" y="2663649"/>
                  </a:lnTo>
                  <a:lnTo>
                    <a:pt x="3496927" y="2636079"/>
                  </a:lnTo>
                  <a:lnTo>
                    <a:pt x="3510711" y="2594724"/>
                  </a:lnTo>
                  <a:lnTo>
                    <a:pt x="3437192" y="2479850"/>
                  </a:lnTo>
                  <a:lnTo>
                    <a:pt x="3423407" y="2466065"/>
                  </a:lnTo>
                  <a:lnTo>
                    <a:pt x="3446382" y="2397140"/>
                  </a:lnTo>
                  <a:lnTo>
                    <a:pt x="3423407" y="2378760"/>
                  </a:lnTo>
                  <a:lnTo>
                    <a:pt x="3414217" y="2364975"/>
                  </a:lnTo>
                  <a:lnTo>
                    <a:pt x="3382052" y="2364975"/>
                  </a:lnTo>
                  <a:lnTo>
                    <a:pt x="3354482" y="2337406"/>
                  </a:lnTo>
                  <a:lnTo>
                    <a:pt x="3331507" y="2319026"/>
                  </a:lnTo>
                  <a:lnTo>
                    <a:pt x="3248798" y="2364975"/>
                  </a:lnTo>
                  <a:lnTo>
                    <a:pt x="3221228" y="2351190"/>
                  </a:lnTo>
                  <a:lnTo>
                    <a:pt x="3152303" y="2369570"/>
                  </a:lnTo>
                  <a:lnTo>
                    <a:pt x="3115544" y="2369570"/>
                  </a:lnTo>
                  <a:lnTo>
                    <a:pt x="3060404" y="2323621"/>
                  </a:lnTo>
                  <a:lnTo>
                    <a:pt x="3032834" y="2314431"/>
                  </a:lnTo>
                  <a:lnTo>
                    <a:pt x="3014454" y="2300646"/>
                  </a:lnTo>
                  <a:lnTo>
                    <a:pt x="3028239" y="2273076"/>
                  </a:lnTo>
                  <a:lnTo>
                    <a:pt x="2986884" y="2231721"/>
                  </a:lnTo>
                  <a:lnTo>
                    <a:pt x="2959314" y="2181176"/>
                  </a:lnTo>
                  <a:lnTo>
                    <a:pt x="2959314" y="2162797"/>
                  </a:lnTo>
                  <a:lnTo>
                    <a:pt x="2973099" y="2112252"/>
                  </a:lnTo>
                  <a:lnTo>
                    <a:pt x="2950125" y="2052517"/>
                  </a:lnTo>
                  <a:lnTo>
                    <a:pt x="3028239" y="1882503"/>
                  </a:lnTo>
                  <a:lnTo>
                    <a:pt x="3060404" y="1882503"/>
                  </a:lnTo>
                  <a:lnTo>
                    <a:pt x="3092569" y="1859528"/>
                  </a:lnTo>
                  <a:lnTo>
                    <a:pt x="3092569" y="1827363"/>
                  </a:lnTo>
                  <a:lnTo>
                    <a:pt x="3087974" y="1790604"/>
                  </a:lnTo>
                  <a:lnTo>
                    <a:pt x="3124734" y="1763034"/>
                  </a:lnTo>
                  <a:lnTo>
                    <a:pt x="3152303" y="1749249"/>
                  </a:lnTo>
                  <a:lnTo>
                    <a:pt x="3158911" y="1738236"/>
                  </a:lnTo>
                  <a:lnTo>
                    <a:pt x="3151379" y="1735223"/>
                  </a:lnTo>
                  <a:lnTo>
                    <a:pt x="3130597" y="1688464"/>
                  </a:lnTo>
                  <a:lnTo>
                    <a:pt x="3099424" y="1688464"/>
                  </a:lnTo>
                  <a:lnTo>
                    <a:pt x="3109815" y="1657291"/>
                  </a:lnTo>
                  <a:lnTo>
                    <a:pt x="3073447" y="1646900"/>
                  </a:lnTo>
                  <a:lnTo>
                    <a:pt x="3109815" y="1620923"/>
                  </a:lnTo>
                  <a:lnTo>
                    <a:pt x="3089034" y="1527405"/>
                  </a:lnTo>
                  <a:lnTo>
                    <a:pt x="3115011" y="1506623"/>
                  </a:lnTo>
                  <a:lnTo>
                    <a:pt x="3229311" y="1532600"/>
                  </a:lnTo>
                  <a:lnTo>
                    <a:pt x="3239702" y="1501428"/>
                  </a:lnTo>
                  <a:lnTo>
                    <a:pt x="3239702" y="1459864"/>
                  </a:lnTo>
                  <a:lnTo>
                    <a:pt x="3224115" y="1428691"/>
                  </a:lnTo>
                  <a:lnTo>
                    <a:pt x="3234506" y="1418300"/>
                  </a:lnTo>
                  <a:lnTo>
                    <a:pt x="3198138" y="1418300"/>
                  </a:lnTo>
                  <a:lnTo>
                    <a:pt x="3187747" y="1402714"/>
                  </a:lnTo>
                  <a:lnTo>
                    <a:pt x="3187747" y="1381932"/>
                  </a:lnTo>
                  <a:lnTo>
                    <a:pt x="3239702" y="1392323"/>
                  </a:lnTo>
                  <a:lnTo>
                    <a:pt x="3213724" y="1361150"/>
                  </a:lnTo>
                  <a:lnTo>
                    <a:pt x="3276070" y="1361150"/>
                  </a:lnTo>
                  <a:lnTo>
                    <a:pt x="3322829" y="1278023"/>
                  </a:lnTo>
                  <a:lnTo>
                    <a:pt x="3400761" y="1226069"/>
                  </a:lnTo>
                  <a:lnTo>
                    <a:pt x="3411152" y="1168919"/>
                  </a:lnTo>
                  <a:lnTo>
                    <a:pt x="3411152" y="1122159"/>
                  </a:lnTo>
                  <a:lnTo>
                    <a:pt x="3442324" y="1090987"/>
                  </a:lnTo>
                  <a:lnTo>
                    <a:pt x="3463106" y="1101378"/>
                  </a:lnTo>
                  <a:lnTo>
                    <a:pt x="3467791" y="1109811"/>
                  </a:lnTo>
                  <a:lnTo>
                    <a:pt x="3468302" y="1116964"/>
                  </a:lnTo>
                  <a:lnTo>
                    <a:pt x="3468302" y="1148137"/>
                  </a:lnTo>
                  <a:lnTo>
                    <a:pt x="3473240" y="1153898"/>
                  </a:lnTo>
                  <a:lnTo>
                    <a:pt x="3431934" y="1168919"/>
                  </a:lnTo>
                  <a:lnTo>
                    <a:pt x="3447520" y="1210482"/>
                  </a:lnTo>
                  <a:lnTo>
                    <a:pt x="3504670" y="1189700"/>
                  </a:lnTo>
                  <a:lnTo>
                    <a:pt x="3572211" y="1184505"/>
                  </a:lnTo>
                  <a:lnTo>
                    <a:pt x="3639752" y="1184505"/>
                  </a:lnTo>
                  <a:lnTo>
                    <a:pt x="3655338" y="1090987"/>
                  </a:lnTo>
                  <a:lnTo>
                    <a:pt x="3712488" y="1106573"/>
                  </a:lnTo>
                  <a:lnTo>
                    <a:pt x="3707293" y="1059814"/>
                  </a:lnTo>
                  <a:lnTo>
                    <a:pt x="3655338" y="1075400"/>
                  </a:lnTo>
                  <a:lnTo>
                    <a:pt x="3676120" y="1023446"/>
                  </a:lnTo>
                  <a:lnTo>
                    <a:pt x="3790420" y="1007859"/>
                  </a:lnTo>
                  <a:lnTo>
                    <a:pt x="3806006" y="1007859"/>
                  </a:lnTo>
                  <a:lnTo>
                    <a:pt x="3780029" y="976687"/>
                  </a:lnTo>
                  <a:lnTo>
                    <a:pt x="3676120" y="1007859"/>
                  </a:lnTo>
                  <a:lnTo>
                    <a:pt x="3655338" y="971491"/>
                  </a:lnTo>
                  <a:lnTo>
                    <a:pt x="3644947" y="929928"/>
                  </a:lnTo>
                  <a:lnTo>
                    <a:pt x="3644947" y="903950"/>
                  </a:lnTo>
                  <a:lnTo>
                    <a:pt x="3655338" y="883169"/>
                  </a:lnTo>
                  <a:lnTo>
                    <a:pt x="3696902" y="820823"/>
                  </a:lnTo>
                  <a:lnTo>
                    <a:pt x="3722879" y="768869"/>
                  </a:lnTo>
                  <a:lnTo>
                    <a:pt x="3676120" y="763673"/>
                  </a:lnTo>
                  <a:lnTo>
                    <a:pt x="3660534" y="800041"/>
                  </a:lnTo>
                  <a:lnTo>
                    <a:pt x="3639752" y="831214"/>
                  </a:lnTo>
                  <a:lnTo>
                    <a:pt x="3598188" y="862387"/>
                  </a:lnTo>
                  <a:lnTo>
                    <a:pt x="3598188" y="976687"/>
                  </a:lnTo>
                  <a:lnTo>
                    <a:pt x="3608579" y="1018250"/>
                  </a:lnTo>
                  <a:lnTo>
                    <a:pt x="3577406" y="1049423"/>
                  </a:lnTo>
                  <a:lnTo>
                    <a:pt x="3572211" y="1111769"/>
                  </a:lnTo>
                  <a:lnTo>
                    <a:pt x="3546234" y="1148137"/>
                  </a:lnTo>
                  <a:lnTo>
                    <a:pt x="3499474" y="1184505"/>
                  </a:lnTo>
                  <a:lnTo>
                    <a:pt x="3473240" y="1153898"/>
                  </a:lnTo>
                  <a:lnTo>
                    <a:pt x="3489084" y="1148137"/>
                  </a:lnTo>
                  <a:lnTo>
                    <a:pt x="3467791" y="1109811"/>
                  </a:lnTo>
                  <a:lnTo>
                    <a:pt x="3463106" y="1044228"/>
                  </a:lnTo>
                  <a:lnTo>
                    <a:pt x="3390370" y="1101378"/>
                  </a:lnTo>
                  <a:lnTo>
                    <a:pt x="3338415" y="1065009"/>
                  </a:lnTo>
                  <a:lnTo>
                    <a:pt x="3348806" y="1018250"/>
                  </a:lnTo>
                  <a:lnTo>
                    <a:pt x="3348806" y="940319"/>
                  </a:lnTo>
                  <a:lnTo>
                    <a:pt x="3354002" y="914341"/>
                  </a:lnTo>
                  <a:lnTo>
                    <a:pt x="3379979" y="857191"/>
                  </a:lnTo>
                  <a:lnTo>
                    <a:pt x="3421543" y="862387"/>
                  </a:lnTo>
                  <a:lnTo>
                    <a:pt x="3494279" y="779259"/>
                  </a:lnTo>
                  <a:lnTo>
                    <a:pt x="3489084" y="737696"/>
                  </a:lnTo>
                  <a:lnTo>
                    <a:pt x="3535843" y="701328"/>
                  </a:lnTo>
                  <a:lnTo>
                    <a:pt x="3473497" y="685741"/>
                  </a:lnTo>
                  <a:lnTo>
                    <a:pt x="3541038" y="644178"/>
                  </a:lnTo>
                  <a:lnTo>
                    <a:pt x="3603384" y="607809"/>
                  </a:lnTo>
                  <a:lnTo>
                    <a:pt x="3655338" y="597419"/>
                  </a:lnTo>
                  <a:lnTo>
                    <a:pt x="3748856" y="576637"/>
                  </a:lnTo>
                  <a:lnTo>
                    <a:pt x="3837179" y="592223"/>
                  </a:lnTo>
                  <a:lnTo>
                    <a:pt x="3806006" y="623396"/>
                  </a:lnTo>
                  <a:lnTo>
                    <a:pt x="3857961" y="618200"/>
                  </a:lnTo>
                  <a:lnTo>
                    <a:pt x="4034606" y="685741"/>
                  </a:lnTo>
                  <a:lnTo>
                    <a:pt x="3956674" y="763673"/>
                  </a:lnTo>
                  <a:lnTo>
                    <a:pt x="3857961" y="690937"/>
                  </a:lnTo>
                  <a:lnTo>
                    <a:pt x="3904720" y="779259"/>
                  </a:lnTo>
                  <a:lnTo>
                    <a:pt x="3904720" y="836409"/>
                  </a:lnTo>
                  <a:lnTo>
                    <a:pt x="3920306" y="836409"/>
                  </a:lnTo>
                  <a:lnTo>
                    <a:pt x="3946284" y="784455"/>
                  </a:lnTo>
                  <a:lnTo>
                    <a:pt x="3972261" y="815628"/>
                  </a:lnTo>
                  <a:lnTo>
                    <a:pt x="3972261" y="784455"/>
                  </a:lnTo>
                  <a:lnTo>
                    <a:pt x="3972261" y="763673"/>
                  </a:lnTo>
                  <a:lnTo>
                    <a:pt x="4039802" y="716914"/>
                  </a:lnTo>
                  <a:lnTo>
                    <a:pt x="4060584" y="716914"/>
                  </a:lnTo>
                  <a:lnTo>
                    <a:pt x="4060584" y="685741"/>
                  </a:lnTo>
                  <a:lnTo>
                    <a:pt x="4050193" y="649373"/>
                  </a:lnTo>
                  <a:lnTo>
                    <a:pt x="4112538" y="690937"/>
                  </a:lnTo>
                  <a:lnTo>
                    <a:pt x="4096952" y="711719"/>
                  </a:lnTo>
                  <a:lnTo>
                    <a:pt x="4242424" y="644178"/>
                  </a:lnTo>
                  <a:lnTo>
                    <a:pt x="4315161" y="659764"/>
                  </a:lnTo>
                  <a:lnTo>
                    <a:pt x="4346334" y="644178"/>
                  </a:lnTo>
                  <a:lnTo>
                    <a:pt x="4309965" y="618200"/>
                  </a:lnTo>
                  <a:lnTo>
                    <a:pt x="4335943" y="597419"/>
                  </a:lnTo>
                  <a:lnTo>
                    <a:pt x="4517784" y="664959"/>
                  </a:lnTo>
                  <a:lnTo>
                    <a:pt x="4471024" y="628591"/>
                  </a:lnTo>
                  <a:lnTo>
                    <a:pt x="4471024" y="581832"/>
                  </a:lnTo>
                  <a:lnTo>
                    <a:pt x="4528174" y="545464"/>
                  </a:lnTo>
                  <a:lnTo>
                    <a:pt x="4538565" y="488314"/>
                  </a:lnTo>
                  <a:lnTo>
                    <a:pt x="4590520" y="514291"/>
                  </a:lnTo>
                  <a:lnTo>
                    <a:pt x="4595715" y="550659"/>
                  </a:lnTo>
                  <a:lnTo>
                    <a:pt x="4616497" y="519487"/>
                  </a:lnTo>
                  <a:lnTo>
                    <a:pt x="4611302" y="498705"/>
                  </a:lnTo>
                  <a:lnTo>
                    <a:pt x="4652865" y="472728"/>
                  </a:lnTo>
                  <a:lnTo>
                    <a:pt x="4704820" y="509096"/>
                  </a:lnTo>
                  <a:lnTo>
                    <a:pt x="4751579" y="483119"/>
                  </a:lnTo>
                  <a:lnTo>
                    <a:pt x="4839902" y="477923"/>
                  </a:lnTo>
                  <a:lnTo>
                    <a:pt x="4808729" y="441555"/>
                  </a:lnTo>
                  <a:lnTo>
                    <a:pt x="4839902" y="405187"/>
                  </a:lnTo>
                  <a:lnTo>
                    <a:pt x="4923029" y="389600"/>
                  </a:lnTo>
                  <a:lnTo>
                    <a:pt x="4969788" y="363623"/>
                  </a:lnTo>
                  <a:lnTo>
                    <a:pt x="5032134" y="379209"/>
                  </a:lnTo>
                  <a:lnTo>
                    <a:pt x="5136043" y="342841"/>
                  </a:lnTo>
                  <a:close/>
                  <a:moveTo>
                    <a:pt x="1871146" y="51350"/>
                  </a:moveTo>
                  <a:lnTo>
                    <a:pt x="1926902" y="62501"/>
                  </a:lnTo>
                  <a:lnTo>
                    <a:pt x="1971507" y="62501"/>
                  </a:lnTo>
                  <a:lnTo>
                    <a:pt x="2060717" y="62501"/>
                  </a:lnTo>
                  <a:lnTo>
                    <a:pt x="2116473" y="84803"/>
                  </a:lnTo>
                  <a:lnTo>
                    <a:pt x="2172229" y="95954"/>
                  </a:lnTo>
                  <a:lnTo>
                    <a:pt x="1971507" y="240920"/>
                  </a:lnTo>
                  <a:lnTo>
                    <a:pt x="1915751" y="263223"/>
                  </a:lnTo>
                  <a:lnTo>
                    <a:pt x="1893448" y="330130"/>
                  </a:lnTo>
                  <a:lnTo>
                    <a:pt x="1871146" y="330130"/>
                  </a:lnTo>
                  <a:lnTo>
                    <a:pt x="1826541" y="352432"/>
                  </a:lnTo>
                  <a:lnTo>
                    <a:pt x="1882297" y="374735"/>
                  </a:lnTo>
                  <a:lnTo>
                    <a:pt x="1781936" y="397037"/>
                  </a:lnTo>
                  <a:lnTo>
                    <a:pt x="1837692" y="441642"/>
                  </a:lnTo>
                  <a:lnTo>
                    <a:pt x="1793087" y="452793"/>
                  </a:lnTo>
                  <a:lnTo>
                    <a:pt x="1670424" y="463945"/>
                  </a:lnTo>
                  <a:lnTo>
                    <a:pt x="1859995" y="486247"/>
                  </a:lnTo>
                  <a:lnTo>
                    <a:pt x="1915751" y="542003"/>
                  </a:lnTo>
                  <a:lnTo>
                    <a:pt x="2016112" y="564306"/>
                  </a:lnTo>
                  <a:lnTo>
                    <a:pt x="2049565" y="675819"/>
                  </a:lnTo>
                  <a:lnTo>
                    <a:pt x="2183380" y="731574"/>
                  </a:lnTo>
                  <a:lnTo>
                    <a:pt x="2116473" y="787330"/>
                  </a:lnTo>
                  <a:lnTo>
                    <a:pt x="2116473" y="831935"/>
                  </a:lnTo>
                  <a:lnTo>
                    <a:pt x="2083019" y="798481"/>
                  </a:lnTo>
                  <a:lnTo>
                    <a:pt x="2071868" y="776179"/>
                  </a:lnTo>
                  <a:lnTo>
                    <a:pt x="2038414" y="798481"/>
                  </a:lnTo>
                  <a:lnTo>
                    <a:pt x="2127624" y="865389"/>
                  </a:lnTo>
                  <a:lnTo>
                    <a:pt x="2083019" y="932296"/>
                  </a:lnTo>
                  <a:lnTo>
                    <a:pt x="2027263" y="887691"/>
                  </a:lnTo>
                  <a:lnTo>
                    <a:pt x="2071868" y="932296"/>
                  </a:lnTo>
                  <a:lnTo>
                    <a:pt x="2016112" y="965750"/>
                  </a:lnTo>
                  <a:lnTo>
                    <a:pt x="1995668" y="949023"/>
                  </a:lnTo>
                  <a:lnTo>
                    <a:pt x="1993809" y="943447"/>
                  </a:lnTo>
                  <a:lnTo>
                    <a:pt x="1975222" y="932295"/>
                  </a:lnTo>
                  <a:lnTo>
                    <a:pt x="1893448" y="865389"/>
                  </a:lnTo>
                  <a:lnTo>
                    <a:pt x="1859995" y="843086"/>
                  </a:lnTo>
                  <a:lnTo>
                    <a:pt x="1893448" y="753876"/>
                  </a:lnTo>
                  <a:lnTo>
                    <a:pt x="1915751" y="709271"/>
                  </a:lnTo>
                  <a:lnTo>
                    <a:pt x="1893448" y="675819"/>
                  </a:lnTo>
                  <a:lnTo>
                    <a:pt x="1837692" y="642364"/>
                  </a:lnTo>
                  <a:lnTo>
                    <a:pt x="1815390" y="664667"/>
                  </a:lnTo>
                  <a:lnTo>
                    <a:pt x="1815390" y="709271"/>
                  </a:lnTo>
                  <a:lnTo>
                    <a:pt x="1759634" y="742725"/>
                  </a:lnTo>
                  <a:lnTo>
                    <a:pt x="1759634" y="753876"/>
                  </a:lnTo>
                  <a:lnTo>
                    <a:pt x="1804239" y="831935"/>
                  </a:lnTo>
                  <a:lnTo>
                    <a:pt x="1793087" y="887691"/>
                  </a:lnTo>
                  <a:lnTo>
                    <a:pt x="1748483" y="865389"/>
                  </a:lnTo>
                  <a:lnTo>
                    <a:pt x="1715029" y="898842"/>
                  </a:lnTo>
                  <a:lnTo>
                    <a:pt x="1670424" y="854237"/>
                  </a:lnTo>
                  <a:lnTo>
                    <a:pt x="1614668" y="898842"/>
                  </a:lnTo>
                  <a:lnTo>
                    <a:pt x="1581214" y="999203"/>
                  </a:lnTo>
                  <a:lnTo>
                    <a:pt x="1570063" y="1077262"/>
                  </a:lnTo>
                  <a:lnTo>
                    <a:pt x="1636970" y="1110715"/>
                  </a:lnTo>
                  <a:lnTo>
                    <a:pt x="1737331" y="1177623"/>
                  </a:lnTo>
                  <a:lnTo>
                    <a:pt x="1815390" y="1289135"/>
                  </a:lnTo>
                  <a:lnTo>
                    <a:pt x="1837692" y="1300286"/>
                  </a:lnTo>
                  <a:lnTo>
                    <a:pt x="1804239" y="1188774"/>
                  </a:lnTo>
                  <a:lnTo>
                    <a:pt x="1882297" y="1133018"/>
                  </a:lnTo>
                  <a:lnTo>
                    <a:pt x="1871146" y="1099564"/>
                  </a:lnTo>
                  <a:lnTo>
                    <a:pt x="1815390" y="1088413"/>
                  </a:lnTo>
                  <a:lnTo>
                    <a:pt x="1826541" y="1010354"/>
                  </a:lnTo>
                  <a:lnTo>
                    <a:pt x="1837692" y="999203"/>
                  </a:lnTo>
                  <a:lnTo>
                    <a:pt x="1826541" y="965750"/>
                  </a:lnTo>
                  <a:lnTo>
                    <a:pt x="1826541" y="909993"/>
                  </a:lnTo>
                  <a:lnTo>
                    <a:pt x="1848844" y="887691"/>
                  </a:lnTo>
                  <a:lnTo>
                    <a:pt x="1938053" y="909993"/>
                  </a:lnTo>
                  <a:lnTo>
                    <a:pt x="1975222" y="932295"/>
                  </a:lnTo>
                  <a:lnTo>
                    <a:pt x="1995668" y="949023"/>
                  </a:lnTo>
                  <a:lnTo>
                    <a:pt x="2004961" y="976901"/>
                  </a:lnTo>
                  <a:lnTo>
                    <a:pt x="2016112" y="1054959"/>
                  </a:lnTo>
                  <a:lnTo>
                    <a:pt x="2094170" y="1010354"/>
                  </a:lnTo>
                  <a:lnTo>
                    <a:pt x="2149926" y="1099564"/>
                  </a:lnTo>
                  <a:lnTo>
                    <a:pt x="2149926" y="1155320"/>
                  </a:lnTo>
                  <a:lnTo>
                    <a:pt x="2172229" y="1177623"/>
                  </a:lnTo>
                  <a:lnTo>
                    <a:pt x="2183380" y="1177623"/>
                  </a:lnTo>
                  <a:lnTo>
                    <a:pt x="2227985" y="1222228"/>
                  </a:lnTo>
                  <a:lnTo>
                    <a:pt x="2250287" y="1222228"/>
                  </a:lnTo>
                  <a:lnTo>
                    <a:pt x="2261439" y="1233379"/>
                  </a:lnTo>
                  <a:lnTo>
                    <a:pt x="2261439" y="1300286"/>
                  </a:lnTo>
                  <a:lnTo>
                    <a:pt x="2250287" y="1333740"/>
                  </a:lnTo>
                  <a:lnTo>
                    <a:pt x="2317195" y="1422950"/>
                  </a:lnTo>
                  <a:lnTo>
                    <a:pt x="2283741" y="1456403"/>
                  </a:lnTo>
                  <a:lnTo>
                    <a:pt x="2261439" y="1445252"/>
                  </a:lnTo>
                  <a:lnTo>
                    <a:pt x="2239136" y="1434101"/>
                  </a:lnTo>
                  <a:lnTo>
                    <a:pt x="2183380" y="1434101"/>
                  </a:lnTo>
                  <a:lnTo>
                    <a:pt x="2183380" y="1456403"/>
                  </a:lnTo>
                  <a:lnTo>
                    <a:pt x="2183380" y="1489857"/>
                  </a:lnTo>
                  <a:lnTo>
                    <a:pt x="2083019" y="1556764"/>
                  </a:lnTo>
                  <a:lnTo>
                    <a:pt x="2060717" y="1556764"/>
                  </a:lnTo>
                  <a:lnTo>
                    <a:pt x="2094170" y="1512159"/>
                  </a:lnTo>
                  <a:lnTo>
                    <a:pt x="2016112" y="1534462"/>
                  </a:lnTo>
                  <a:lnTo>
                    <a:pt x="2004961" y="1612520"/>
                  </a:lnTo>
                  <a:lnTo>
                    <a:pt x="1971507" y="1612520"/>
                  </a:lnTo>
                  <a:lnTo>
                    <a:pt x="1960356" y="1612520"/>
                  </a:lnTo>
                  <a:lnTo>
                    <a:pt x="1915751" y="1690579"/>
                  </a:lnTo>
                  <a:lnTo>
                    <a:pt x="1826541" y="1790940"/>
                  </a:lnTo>
                  <a:lnTo>
                    <a:pt x="1793087" y="1824393"/>
                  </a:lnTo>
                  <a:lnTo>
                    <a:pt x="1837692" y="1913603"/>
                  </a:lnTo>
                  <a:lnTo>
                    <a:pt x="1815390" y="1947057"/>
                  </a:lnTo>
                  <a:lnTo>
                    <a:pt x="1770785" y="1935906"/>
                  </a:lnTo>
                  <a:lnTo>
                    <a:pt x="1759634" y="1913603"/>
                  </a:lnTo>
                  <a:lnTo>
                    <a:pt x="1737331" y="1857847"/>
                  </a:lnTo>
                  <a:lnTo>
                    <a:pt x="1692726" y="1846696"/>
                  </a:lnTo>
                  <a:lnTo>
                    <a:pt x="1670424" y="1857847"/>
                  </a:lnTo>
                  <a:lnTo>
                    <a:pt x="1659273" y="1891301"/>
                  </a:lnTo>
                  <a:lnTo>
                    <a:pt x="1592365" y="1857847"/>
                  </a:lnTo>
                  <a:lnTo>
                    <a:pt x="1525458" y="1913603"/>
                  </a:lnTo>
                  <a:lnTo>
                    <a:pt x="1503156" y="1924754"/>
                  </a:lnTo>
                  <a:lnTo>
                    <a:pt x="1525458" y="1958208"/>
                  </a:lnTo>
                  <a:lnTo>
                    <a:pt x="1525458" y="2002813"/>
                  </a:lnTo>
                  <a:lnTo>
                    <a:pt x="1558912" y="2080871"/>
                  </a:lnTo>
                  <a:lnTo>
                    <a:pt x="1692726" y="2025115"/>
                  </a:lnTo>
                  <a:lnTo>
                    <a:pt x="1692726" y="2080871"/>
                  </a:lnTo>
                  <a:lnTo>
                    <a:pt x="1670424" y="2147779"/>
                  </a:lnTo>
                  <a:lnTo>
                    <a:pt x="1748483" y="2125476"/>
                  </a:lnTo>
                  <a:lnTo>
                    <a:pt x="1759634" y="2147779"/>
                  </a:lnTo>
                  <a:lnTo>
                    <a:pt x="1759634" y="2203535"/>
                  </a:lnTo>
                  <a:lnTo>
                    <a:pt x="1793087" y="2281593"/>
                  </a:lnTo>
                  <a:lnTo>
                    <a:pt x="1893448" y="2225837"/>
                  </a:lnTo>
                  <a:lnTo>
                    <a:pt x="1938053" y="2203535"/>
                  </a:lnTo>
                  <a:lnTo>
                    <a:pt x="1993809" y="2203535"/>
                  </a:lnTo>
                  <a:lnTo>
                    <a:pt x="2038414" y="2225837"/>
                  </a:lnTo>
                  <a:lnTo>
                    <a:pt x="2105322" y="2248140"/>
                  </a:lnTo>
                  <a:lnTo>
                    <a:pt x="2161078" y="2248140"/>
                  </a:lnTo>
                  <a:lnTo>
                    <a:pt x="2227985" y="2326198"/>
                  </a:lnTo>
                  <a:lnTo>
                    <a:pt x="2294892" y="2326198"/>
                  </a:lnTo>
                  <a:lnTo>
                    <a:pt x="2339497" y="2359652"/>
                  </a:lnTo>
                  <a:lnTo>
                    <a:pt x="2372951" y="2415408"/>
                  </a:lnTo>
                  <a:lnTo>
                    <a:pt x="2395253" y="2471164"/>
                  </a:lnTo>
                  <a:lnTo>
                    <a:pt x="2495614" y="2471164"/>
                  </a:lnTo>
                  <a:lnTo>
                    <a:pt x="2529068" y="2515769"/>
                  </a:lnTo>
                  <a:lnTo>
                    <a:pt x="2618278" y="2560374"/>
                  </a:lnTo>
                  <a:lnTo>
                    <a:pt x="2651731" y="2638432"/>
                  </a:lnTo>
                  <a:lnTo>
                    <a:pt x="2573673" y="2705340"/>
                  </a:lnTo>
                  <a:lnTo>
                    <a:pt x="2540219" y="2783398"/>
                  </a:lnTo>
                  <a:lnTo>
                    <a:pt x="2540219" y="2894911"/>
                  </a:lnTo>
                  <a:lnTo>
                    <a:pt x="2495614" y="2917213"/>
                  </a:lnTo>
                  <a:lnTo>
                    <a:pt x="2428707" y="2928364"/>
                  </a:lnTo>
                  <a:cubicBezTo>
                    <a:pt x="2418962" y="2951102"/>
                    <a:pt x="2396861" y="2953245"/>
                    <a:pt x="2387116" y="2975983"/>
                  </a:cubicBezTo>
                  <a:cubicBezTo>
                    <a:pt x="2367141" y="3001082"/>
                    <a:pt x="2362134" y="3106031"/>
                    <a:pt x="2333570" y="3136621"/>
                  </a:cubicBezTo>
                  <a:cubicBezTo>
                    <a:pt x="2310230" y="3167513"/>
                    <a:pt x="2250237" y="3153398"/>
                    <a:pt x="2230597" y="3157215"/>
                  </a:cubicBezTo>
                  <a:cubicBezTo>
                    <a:pt x="2209316" y="3169572"/>
                    <a:pt x="2244059" y="3199392"/>
                    <a:pt x="2234716" y="3218999"/>
                  </a:cubicBezTo>
                  <a:cubicBezTo>
                    <a:pt x="2225792" y="3231356"/>
                    <a:pt x="2203824" y="3243026"/>
                    <a:pt x="2189408" y="3251950"/>
                  </a:cubicBezTo>
                  <a:cubicBezTo>
                    <a:pt x="2174992" y="3260874"/>
                    <a:pt x="2163322" y="3267053"/>
                    <a:pt x="2148219" y="3272545"/>
                  </a:cubicBezTo>
                  <a:cubicBezTo>
                    <a:pt x="2133116" y="3278037"/>
                    <a:pt x="2148219" y="3335016"/>
                    <a:pt x="2135862" y="3342567"/>
                  </a:cubicBezTo>
                  <a:cubicBezTo>
                    <a:pt x="2123505" y="3350118"/>
                    <a:pt x="2084375" y="3315107"/>
                    <a:pt x="2074078" y="3317853"/>
                  </a:cubicBezTo>
                  <a:cubicBezTo>
                    <a:pt x="2063781" y="3320599"/>
                    <a:pt x="2108402" y="3327464"/>
                    <a:pt x="2111148" y="3342567"/>
                  </a:cubicBezTo>
                  <a:cubicBezTo>
                    <a:pt x="2113894" y="3357670"/>
                    <a:pt x="2080943" y="3375518"/>
                    <a:pt x="2074078" y="3391994"/>
                  </a:cubicBezTo>
                  <a:cubicBezTo>
                    <a:pt x="2067213" y="3408470"/>
                    <a:pt x="2045246" y="3423572"/>
                    <a:pt x="2045246" y="3437302"/>
                  </a:cubicBezTo>
                  <a:cubicBezTo>
                    <a:pt x="2045246" y="3451032"/>
                    <a:pt x="2083002" y="3449659"/>
                    <a:pt x="2074078" y="3474372"/>
                  </a:cubicBezTo>
                  <a:cubicBezTo>
                    <a:pt x="2064467" y="3507323"/>
                    <a:pt x="2009966" y="3553620"/>
                    <a:pt x="2016413" y="3589702"/>
                  </a:cubicBezTo>
                  <a:cubicBezTo>
                    <a:pt x="2019427" y="3636082"/>
                    <a:pt x="2107684" y="3663022"/>
                    <a:pt x="2108639" y="3682629"/>
                  </a:cubicBezTo>
                  <a:lnTo>
                    <a:pt x="2095577" y="3679615"/>
                  </a:lnTo>
                  <a:cubicBezTo>
                    <a:pt x="2063697" y="3671612"/>
                    <a:pt x="2031818" y="3700678"/>
                    <a:pt x="1999938" y="3692675"/>
                  </a:cubicBezTo>
                  <a:lnTo>
                    <a:pt x="1926902" y="3642042"/>
                  </a:lnTo>
                  <a:lnTo>
                    <a:pt x="1871146" y="3586286"/>
                  </a:lnTo>
                  <a:lnTo>
                    <a:pt x="1859995" y="3552832"/>
                  </a:lnTo>
                  <a:lnTo>
                    <a:pt x="1859995" y="3519379"/>
                  </a:lnTo>
                  <a:lnTo>
                    <a:pt x="1871146" y="3485925"/>
                  </a:lnTo>
                  <a:lnTo>
                    <a:pt x="1882297" y="3474774"/>
                  </a:lnTo>
                  <a:lnTo>
                    <a:pt x="1859995" y="3474774"/>
                  </a:lnTo>
                  <a:lnTo>
                    <a:pt x="1859995" y="3441320"/>
                  </a:lnTo>
                  <a:lnTo>
                    <a:pt x="1893448" y="3407867"/>
                  </a:lnTo>
                  <a:lnTo>
                    <a:pt x="1893448" y="3363262"/>
                  </a:lnTo>
                  <a:lnTo>
                    <a:pt x="1893448" y="3352111"/>
                  </a:lnTo>
                  <a:lnTo>
                    <a:pt x="1893448" y="3285203"/>
                  </a:lnTo>
                  <a:lnTo>
                    <a:pt x="1915751" y="3251750"/>
                  </a:lnTo>
                  <a:lnTo>
                    <a:pt x="1893448" y="3218296"/>
                  </a:lnTo>
                  <a:lnTo>
                    <a:pt x="1960356" y="3117935"/>
                  </a:lnTo>
                  <a:lnTo>
                    <a:pt x="1960356" y="3039876"/>
                  </a:lnTo>
                  <a:lnTo>
                    <a:pt x="1960356" y="2861457"/>
                  </a:lnTo>
                  <a:lnTo>
                    <a:pt x="1960356" y="2816852"/>
                  </a:lnTo>
                  <a:lnTo>
                    <a:pt x="1949204" y="2794550"/>
                  </a:lnTo>
                  <a:lnTo>
                    <a:pt x="1893448" y="2749945"/>
                  </a:lnTo>
                  <a:lnTo>
                    <a:pt x="1837692" y="2705340"/>
                  </a:lnTo>
                  <a:lnTo>
                    <a:pt x="1848844" y="2671886"/>
                  </a:lnTo>
                  <a:lnTo>
                    <a:pt x="1815390" y="2604979"/>
                  </a:lnTo>
                  <a:lnTo>
                    <a:pt x="1781936" y="2571525"/>
                  </a:lnTo>
                  <a:lnTo>
                    <a:pt x="1759634" y="2538071"/>
                  </a:lnTo>
                  <a:lnTo>
                    <a:pt x="1793087" y="2515769"/>
                  </a:lnTo>
                  <a:lnTo>
                    <a:pt x="1793087" y="2471164"/>
                  </a:lnTo>
                  <a:lnTo>
                    <a:pt x="1793087" y="2415408"/>
                  </a:lnTo>
                  <a:lnTo>
                    <a:pt x="1848844" y="2404257"/>
                  </a:lnTo>
                  <a:lnTo>
                    <a:pt x="1848844" y="2370803"/>
                  </a:lnTo>
                  <a:lnTo>
                    <a:pt x="1848844" y="2281593"/>
                  </a:lnTo>
                  <a:lnTo>
                    <a:pt x="1793087" y="2315047"/>
                  </a:lnTo>
                  <a:lnTo>
                    <a:pt x="1703878" y="2270442"/>
                  </a:lnTo>
                  <a:lnTo>
                    <a:pt x="1681575" y="2203535"/>
                  </a:lnTo>
                  <a:lnTo>
                    <a:pt x="1670424" y="2192384"/>
                  </a:lnTo>
                  <a:lnTo>
                    <a:pt x="1614668" y="2181232"/>
                  </a:lnTo>
                  <a:lnTo>
                    <a:pt x="1558912" y="2147779"/>
                  </a:lnTo>
                  <a:lnTo>
                    <a:pt x="1492004" y="2158930"/>
                  </a:lnTo>
                  <a:lnTo>
                    <a:pt x="1347039" y="2058569"/>
                  </a:lnTo>
                  <a:lnTo>
                    <a:pt x="1347039" y="2025115"/>
                  </a:lnTo>
                  <a:lnTo>
                    <a:pt x="1157468" y="1813242"/>
                  </a:lnTo>
                  <a:lnTo>
                    <a:pt x="1291283" y="2002813"/>
                  </a:lnTo>
                  <a:lnTo>
                    <a:pt x="1257829" y="2002813"/>
                  </a:lnTo>
                  <a:lnTo>
                    <a:pt x="1168619" y="1913603"/>
                  </a:lnTo>
                  <a:lnTo>
                    <a:pt x="1179770" y="1880150"/>
                  </a:lnTo>
                  <a:lnTo>
                    <a:pt x="1146317" y="1846696"/>
                  </a:lnTo>
                  <a:lnTo>
                    <a:pt x="1090561" y="1779789"/>
                  </a:lnTo>
                  <a:lnTo>
                    <a:pt x="1001351" y="1668276"/>
                  </a:lnTo>
                  <a:lnTo>
                    <a:pt x="1023653" y="1645974"/>
                  </a:lnTo>
                  <a:lnTo>
                    <a:pt x="1023653" y="1612520"/>
                  </a:lnTo>
                  <a:lnTo>
                    <a:pt x="1012502" y="1501008"/>
                  </a:lnTo>
                  <a:lnTo>
                    <a:pt x="1001351" y="1467554"/>
                  </a:lnTo>
                  <a:lnTo>
                    <a:pt x="1023653" y="1434101"/>
                  </a:lnTo>
                  <a:lnTo>
                    <a:pt x="979048" y="1378345"/>
                  </a:lnTo>
                  <a:lnTo>
                    <a:pt x="945595" y="1356042"/>
                  </a:lnTo>
                  <a:lnTo>
                    <a:pt x="934444" y="1344891"/>
                  </a:lnTo>
                  <a:lnTo>
                    <a:pt x="923292" y="1333740"/>
                  </a:lnTo>
                  <a:lnTo>
                    <a:pt x="945595" y="1322589"/>
                  </a:lnTo>
                  <a:lnTo>
                    <a:pt x="912141" y="1277984"/>
                  </a:lnTo>
                  <a:lnTo>
                    <a:pt x="900991" y="1244530"/>
                  </a:lnTo>
                  <a:lnTo>
                    <a:pt x="900991" y="1222228"/>
                  </a:lnTo>
                  <a:lnTo>
                    <a:pt x="867536" y="1244530"/>
                  </a:lnTo>
                  <a:lnTo>
                    <a:pt x="912141" y="1311437"/>
                  </a:lnTo>
                  <a:lnTo>
                    <a:pt x="867536" y="1300286"/>
                  </a:lnTo>
                  <a:lnTo>
                    <a:pt x="845234" y="1233379"/>
                  </a:lnTo>
                  <a:lnTo>
                    <a:pt x="834083" y="1188774"/>
                  </a:lnTo>
                  <a:lnTo>
                    <a:pt x="800629" y="1133018"/>
                  </a:lnTo>
                  <a:lnTo>
                    <a:pt x="767175" y="1066111"/>
                  </a:lnTo>
                  <a:lnTo>
                    <a:pt x="722570" y="1043808"/>
                  </a:lnTo>
                  <a:lnTo>
                    <a:pt x="689117" y="1032657"/>
                  </a:lnTo>
                  <a:lnTo>
                    <a:pt x="644512" y="1032657"/>
                  </a:lnTo>
                  <a:lnTo>
                    <a:pt x="633361" y="1021506"/>
                  </a:lnTo>
                  <a:lnTo>
                    <a:pt x="577604" y="1032657"/>
                  </a:lnTo>
                  <a:lnTo>
                    <a:pt x="499546" y="1043808"/>
                  </a:lnTo>
                  <a:lnTo>
                    <a:pt x="488395" y="1133018"/>
                  </a:lnTo>
                  <a:lnTo>
                    <a:pt x="432640" y="1121867"/>
                  </a:lnTo>
                  <a:lnTo>
                    <a:pt x="365731" y="1199925"/>
                  </a:lnTo>
                  <a:lnTo>
                    <a:pt x="209614" y="1255681"/>
                  </a:lnTo>
                  <a:lnTo>
                    <a:pt x="176162" y="1255681"/>
                  </a:lnTo>
                  <a:lnTo>
                    <a:pt x="187312" y="1222228"/>
                  </a:lnTo>
                  <a:lnTo>
                    <a:pt x="231917" y="1211076"/>
                  </a:lnTo>
                  <a:lnTo>
                    <a:pt x="343429" y="1133018"/>
                  </a:lnTo>
                  <a:lnTo>
                    <a:pt x="376883" y="1088413"/>
                  </a:lnTo>
                  <a:lnTo>
                    <a:pt x="376883" y="1043808"/>
                  </a:lnTo>
                  <a:lnTo>
                    <a:pt x="309975" y="1054959"/>
                  </a:lnTo>
                  <a:lnTo>
                    <a:pt x="287674" y="1032657"/>
                  </a:lnTo>
                  <a:lnTo>
                    <a:pt x="265370" y="1021506"/>
                  </a:lnTo>
                  <a:lnTo>
                    <a:pt x="165009" y="1043808"/>
                  </a:lnTo>
                  <a:lnTo>
                    <a:pt x="187312" y="1010354"/>
                  </a:lnTo>
                  <a:lnTo>
                    <a:pt x="265370" y="976901"/>
                  </a:lnTo>
                  <a:lnTo>
                    <a:pt x="231917" y="954598"/>
                  </a:lnTo>
                  <a:lnTo>
                    <a:pt x="254219" y="898842"/>
                  </a:lnTo>
                  <a:lnTo>
                    <a:pt x="287674" y="876540"/>
                  </a:lnTo>
                  <a:lnTo>
                    <a:pt x="332278" y="843086"/>
                  </a:lnTo>
                  <a:lnTo>
                    <a:pt x="321126" y="831935"/>
                  </a:lnTo>
                  <a:lnTo>
                    <a:pt x="298824" y="831935"/>
                  </a:lnTo>
                  <a:lnTo>
                    <a:pt x="265370" y="854237"/>
                  </a:lnTo>
                  <a:lnTo>
                    <a:pt x="220765" y="843086"/>
                  </a:lnTo>
                  <a:lnTo>
                    <a:pt x="220765" y="831935"/>
                  </a:lnTo>
                  <a:lnTo>
                    <a:pt x="220765" y="809632"/>
                  </a:lnTo>
                  <a:lnTo>
                    <a:pt x="187312" y="765028"/>
                  </a:lnTo>
                  <a:lnTo>
                    <a:pt x="254219" y="731574"/>
                  </a:lnTo>
                  <a:lnTo>
                    <a:pt x="309975" y="776179"/>
                  </a:lnTo>
                  <a:lnTo>
                    <a:pt x="332278" y="753876"/>
                  </a:lnTo>
                  <a:lnTo>
                    <a:pt x="231917" y="686969"/>
                  </a:lnTo>
                  <a:lnTo>
                    <a:pt x="265370" y="653515"/>
                  </a:lnTo>
                  <a:lnTo>
                    <a:pt x="298824" y="620062"/>
                  </a:lnTo>
                  <a:lnTo>
                    <a:pt x="410336" y="564306"/>
                  </a:lnTo>
                  <a:lnTo>
                    <a:pt x="521848" y="620062"/>
                  </a:lnTo>
                  <a:lnTo>
                    <a:pt x="533000" y="597759"/>
                  </a:lnTo>
                  <a:lnTo>
                    <a:pt x="599907" y="620062"/>
                  </a:lnTo>
                  <a:lnTo>
                    <a:pt x="666814" y="620062"/>
                  </a:lnTo>
                  <a:lnTo>
                    <a:pt x="778326" y="631213"/>
                  </a:lnTo>
                  <a:lnTo>
                    <a:pt x="923292" y="608911"/>
                  </a:lnTo>
                  <a:lnTo>
                    <a:pt x="934444" y="597759"/>
                  </a:lnTo>
                  <a:lnTo>
                    <a:pt x="979048" y="631213"/>
                  </a:lnTo>
                  <a:lnTo>
                    <a:pt x="1012502" y="608911"/>
                  </a:lnTo>
                  <a:lnTo>
                    <a:pt x="1045956" y="642364"/>
                  </a:lnTo>
                  <a:lnTo>
                    <a:pt x="1090561" y="631213"/>
                  </a:lnTo>
                  <a:lnTo>
                    <a:pt x="1124014" y="642364"/>
                  </a:lnTo>
                  <a:lnTo>
                    <a:pt x="1124014" y="553154"/>
                  </a:lnTo>
                  <a:lnTo>
                    <a:pt x="1045956" y="597759"/>
                  </a:lnTo>
                  <a:lnTo>
                    <a:pt x="967897" y="564306"/>
                  </a:lnTo>
                  <a:lnTo>
                    <a:pt x="1001351" y="475096"/>
                  </a:lnTo>
                  <a:lnTo>
                    <a:pt x="1001351" y="452793"/>
                  </a:lnTo>
                  <a:lnTo>
                    <a:pt x="1045956" y="430491"/>
                  </a:lnTo>
                  <a:lnTo>
                    <a:pt x="1168619" y="475096"/>
                  </a:lnTo>
                  <a:lnTo>
                    <a:pt x="1202073" y="508550"/>
                  </a:lnTo>
                  <a:lnTo>
                    <a:pt x="1224375" y="519701"/>
                  </a:lnTo>
                  <a:lnTo>
                    <a:pt x="1268980" y="508550"/>
                  </a:lnTo>
                  <a:lnTo>
                    <a:pt x="1313585" y="497398"/>
                  </a:lnTo>
                  <a:lnTo>
                    <a:pt x="1335888" y="486247"/>
                  </a:lnTo>
                  <a:lnTo>
                    <a:pt x="1402795" y="497398"/>
                  </a:lnTo>
                  <a:lnTo>
                    <a:pt x="1369341" y="553154"/>
                  </a:lnTo>
                  <a:lnTo>
                    <a:pt x="1413946" y="597759"/>
                  </a:lnTo>
                  <a:lnTo>
                    <a:pt x="1436248" y="620062"/>
                  </a:lnTo>
                  <a:lnTo>
                    <a:pt x="1469702" y="620062"/>
                  </a:lnTo>
                  <a:lnTo>
                    <a:pt x="1469702" y="586608"/>
                  </a:lnTo>
                  <a:lnTo>
                    <a:pt x="1413946" y="553154"/>
                  </a:lnTo>
                  <a:lnTo>
                    <a:pt x="1413946" y="519701"/>
                  </a:lnTo>
                  <a:lnTo>
                    <a:pt x="1447401" y="497398"/>
                  </a:lnTo>
                  <a:lnTo>
                    <a:pt x="1458551" y="475096"/>
                  </a:lnTo>
                  <a:lnTo>
                    <a:pt x="1480853" y="475096"/>
                  </a:lnTo>
                  <a:lnTo>
                    <a:pt x="1492004" y="475096"/>
                  </a:lnTo>
                  <a:lnTo>
                    <a:pt x="1514307" y="486247"/>
                  </a:lnTo>
                  <a:lnTo>
                    <a:pt x="1536609" y="486247"/>
                  </a:lnTo>
                  <a:lnTo>
                    <a:pt x="1492004" y="441642"/>
                  </a:lnTo>
                  <a:lnTo>
                    <a:pt x="1469702" y="430491"/>
                  </a:lnTo>
                  <a:lnTo>
                    <a:pt x="1380492" y="419340"/>
                  </a:lnTo>
                  <a:lnTo>
                    <a:pt x="1324736" y="441642"/>
                  </a:lnTo>
                  <a:lnTo>
                    <a:pt x="1302434" y="452793"/>
                  </a:lnTo>
                  <a:lnTo>
                    <a:pt x="1246678" y="463945"/>
                  </a:lnTo>
                  <a:lnTo>
                    <a:pt x="1190922" y="463945"/>
                  </a:lnTo>
                  <a:lnTo>
                    <a:pt x="1157468" y="463945"/>
                  </a:lnTo>
                  <a:lnTo>
                    <a:pt x="1124014" y="430491"/>
                  </a:lnTo>
                  <a:lnTo>
                    <a:pt x="1101712" y="430491"/>
                  </a:lnTo>
                  <a:lnTo>
                    <a:pt x="1068258" y="408189"/>
                  </a:lnTo>
                  <a:lnTo>
                    <a:pt x="1034804" y="430491"/>
                  </a:lnTo>
                  <a:lnTo>
                    <a:pt x="1001351" y="397037"/>
                  </a:lnTo>
                  <a:lnTo>
                    <a:pt x="1034804" y="374735"/>
                  </a:lnTo>
                  <a:lnTo>
                    <a:pt x="1202073" y="307828"/>
                  </a:lnTo>
                  <a:lnTo>
                    <a:pt x="1257829" y="296676"/>
                  </a:lnTo>
                  <a:lnTo>
                    <a:pt x="1246678" y="352432"/>
                  </a:lnTo>
                  <a:lnTo>
                    <a:pt x="1324736" y="363584"/>
                  </a:lnTo>
                  <a:lnTo>
                    <a:pt x="1358190" y="363584"/>
                  </a:lnTo>
                  <a:lnTo>
                    <a:pt x="1358190" y="330130"/>
                  </a:lnTo>
                  <a:lnTo>
                    <a:pt x="1391644" y="352432"/>
                  </a:lnTo>
                  <a:lnTo>
                    <a:pt x="1347039" y="285525"/>
                  </a:lnTo>
                  <a:lnTo>
                    <a:pt x="1347039" y="263223"/>
                  </a:lnTo>
                  <a:lnTo>
                    <a:pt x="1369341" y="263223"/>
                  </a:lnTo>
                  <a:lnTo>
                    <a:pt x="1447401" y="296676"/>
                  </a:lnTo>
                  <a:lnTo>
                    <a:pt x="1458551" y="263223"/>
                  </a:lnTo>
                  <a:lnTo>
                    <a:pt x="1458551" y="229769"/>
                  </a:lnTo>
                  <a:lnTo>
                    <a:pt x="1503156" y="218618"/>
                  </a:lnTo>
                  <a:lnTo>
                    <a:pt x="1514307" y="218618"/>
                  </a:lnTo>
                  <a:lnTo>
                    <a:pt x="1558912" y="174013"/>
                  </a:lnTo>
                  <a:lnTo>
                    <a:pt x="1636970" y="129408"/>
                  </a:lnTo>
                  <a:lnTo>
                    <a:pt x="1703878" y="95954"/>
                  </a:lnTo>
                  <a:lnTo>
                    <a:pt x="1837692" y="62501"/>
                  </a:lnTo>
                  <a:close/>
                  <a:moveTo>
                    <a:pt x="2671236" y="0"/>
                  </a:moveTo>
                  <a:lnTo>
                    <a:pt x="2715228" y="12569"/>
                  </a:lnTo>
                  <a:lnTo>
                    <a:pt x="2759220" y="12569"/>
                  </a:lnTo>
                  <a:lnTo>
                    <a:pt x="2809496" y="34565"/>
                  </a:lnTo>
                  <a:lnTo>
                    <a:pt x="2831492" y="53419"/>
                  </a:lnTo>
                  <a:lnTo>
                    <a:pt x="2866057" y="62846"/>
                  </a:lnTo>
                  <a:lnTo>
                    <a:pt x="2878626" y="91126"/>
                  </a:lnTo>
                  <a:lnTo>
                    <a:pt x="2866057" y="119406"/>
                  </a:lnTo>
                  <a:lnTo>
                    <a:pt x="2853488" y="163398"/>
                  </a:lnTo>
                  <a:lnTo>
                    <a:pt x="2903764" y="135118"/>
                  </a:lnTo>
                  <a:lnTo>
                    <a:pt x="2957183" y="116264"/>
                  </a:lnTo>
                  <a:lnTo>
                    <a:pt x="3007459" y="113122"/>
                  </a:lnTo>
                  <a:lnTo>
                    <a:pt x="3045166" y="141402"/>
                  </a:lnTo>
                  <a:lnTo>
                    <a:pt x="3073447" y="157114"/>
                  </a:lnTo>
                  <a:lnTo>
                    <a:pt x="2988605" y="210532"/>
                  </a:lnTo>
                  <a:lnTo>
                    <a:pt x="2960325" y="232528"/>
                  </a:lnTo>
                  <a:lnTo>
                    <a:pt x="2932045" y="257666"/>
                  </a:lnTo>
                  <a:lnTo>
                    <a:pt x="2910049" y="248239"/>
                  </a:lnTo>
                  <a:lnTo>
                    <a:pt x="2928902" y="285947"/>
                  </a:lnTo>
                  <a:lnTo>
                    <a:pt x="2906906" y="295373"/>
                  </a:lnTo>
                  <a:lnTo>
                    <a:pt x="2897480" y="295373"/>
                  </a:lnTo>
                  <a:lnTo>
                    <a:pt x="2881768" y="314227"/>
                  </a:lnTo>
                  <a:lnTo>
                    <a:pt x="2906906" y="317369"/>
                  </a:lnTo>
                  <a:lnTo>
                    <a:pt x="2916333" y="333081"/>
                  </a:lnTo>
                  <a:lnTo>
                    <a:pt x="2935187" y="348792"/>
                  </a:lnTo>
                  <a:lnTo>
                    <a:pt x="2950898" y="326796"/>
                  </a:lnTo>
                  <a:lnTo>
                    <a:pt x="2972894" y="333081"/>
                  </a:lnTo>
                  <a:lnTo>
                    <a:pt x="2928902" y="395926"/>
                  </a:lnTo>
                  <a:lnTo>
                    <a:pt x="2960325" y="417922"/>
                  </a:lnTo>
                  <a:lnTo>
                    <a:pt x="2960325" y="446202"/>
                  </a:lnTo>
                  <a:lnTo>
                    <a:pt x="2922618" y="443060"/>
                  </a:lnTo>
                  <a:lnTo>
                    <a:pt x="2922618" y="458771"/>
                  </a:lnTo>
                  <a:lnTo>
                    <a:pt x="2913191" y="468198"/>
                  </a:lnTo>
                  <a:lnTo>
                    <a:pt x="2891195" y="471340"/>
                  </a:lnTo>
                  <a:lnTo>
                    <a:pt x="2906906" y="487052"/>
                  </a:lnTo>
                  <a:lnTo>
                    <a:pt x="2906906" y="499621"/>
                  </a:lnTo>
                  <a:lnTo>
                    <a:pt x="2894337" y="509048"/>
                  </a:lnTo>
                  <a:lnTo>
                    <a:pt x="2866057" y="512190"/>
                  </a:lnTo>
                  <a:lnTo>
                    <a:pt x="2894337" y="527901"/>
                  </a:lnTo>
                  <a:lnTo>
                    <a:pt x="2878626" y="546755"/>
                  </a:lnTo>
                  <a:lnTo>
                    <a:pt x="2856630" y="546755"/>
                  </a:lnTo>
                  <a:lnTo>
                    <a:pt x="2900622" y="587604"/>
                  </a:lnTo>
                  <a:lnTo>
                    <a:pt x="2900622" y="603316"/>
                  </a:lnTo>
                  <a:lnTo>
                    <a:pt x="2875484" y="606458"/>
                  </a:lnTo>
                  <a:lnTo>
                    <a:pt x="2859772" y="634738"/>
                  </a:lnTo>
                  <a:lnTo>
                    <a:pt x="2834634" y="659877"/>
                  </a:lnTo>
                  <a:lnTo>
                    <a:pt x="2800069" y="675588"/>
                  </a:lnTo>
                  <a:lnTo>
                    <a:pt x="2765504" y="675588"/>
                  </a:lnTo>
                  <a:lnTo>
                    <a:pt x="2756078" y="691299"/>
                  </a:lnTo>
                  <a:lnTo>
                    <a:pt x="2721513" y="681872"/>
                  </a:lnTo>
                  <a:lnTo>
                    <a:pt x="2699517" y="685015"/>
                  </a:lnTo>
                  <a:lnTo>
                    <a:pt x="2668094" y="719580"/>
                  </a:lnTo>
                  <a:lnTo>
                    <a:pt x="2642956" y="754145"/>
                  </a:lnTo>
                  <a:lnTo>
                    <a:pt x="2608391" y="776140"/>
                  </a:lnTo>
                  <a:lnTo>
                    <a:pt x="2583253" y="763571"/>
                  </a:lnTo>
                  <a:lnTo>
                    <a:pt x="2570684" y="776140"/>
                  </a:lnTo>
                  <a:lnTo>
                    <a:pt x="2561257" y="791852"/>
                  </a:lnTo>
                  <a:lnTo>
                    <a:pt x="2539261" y="798136"/>
                  </a:lnTo>
                  <a:lnTo>
                    <a:pt x="2532977" y="848413"/>
                  </a:lnTo>
                  <a:lnTo>
                    <a:pt x="2536119" y="857839"/>
                  </a:lnTo>
                  <a:lnTo>
                    <a:pt x="2507838" y="917543"/>
                  </a:lnTo>
                  <a:lnTo>
                    <a:pt x="2517265" y="955250"/>
                  </a:lnTo>
                  <a:lnTo>
                    <a:pt x="2492127" y="974103"/>
                  </a:lnTo>
                  <a:lnTo>
                    <a:pt x="2448135" y="1018095"/>
                  </a:lnTo>
                  <a:lnTo>
                    <a:pt x="2419855" y="974103"/>
                  </a:lnTo>
                  <a:lnTo>
                    <a:pt x="2401001" y="986672"/>
                  </a:lnTo>
                  <a:lnTo>
                    <a:pt x="2357010" y="942681"/>
                  </a:lnTo>
                  <a:lnTo>
                    <a:pt x="2331871" y="914400"/>
                  </a:lnTo>
                  <a:lnTo>
                    <a:pt x="2341298" y="901831"/>
                  </a:lnTo>
                  <a:lnTo>
                    <a:pt x="2316160" y="867266"/>
                  </a:lnTo>
                  <a:lnTo>
                    <a:pt x="2353867" y="826417"/>
                  </a:lnTo>
                  <a:lnTo>
                    <a:pt x="2325587" y="820132"/>
                  </a:lnTo>
                  <a:lnTo>
                    <a:pt x="2294164" y="798136"/>
                  </a:lnTo>
                  <a:lnTo>
                    <a:pt x="2300449" y="785567"/>
                  </a:lnTo>
                  <a:lnTo>
                    <a:pt x="2297306" y="763571"/>
                  </a:lnTo>
                  <a:lnTo>
                    <a:pt x="2275311" y="754145"/>
                  </a:lnTo>
                  <a:lnTo>
                    <a:pt x="2287880" y="735291"/>
                  </a:lnTo>
                  <a:lnTo>
                    <a:pt x="2256457" y="716437"/>
                  </a:lnTo>
                  <a:lnTo>
                    <a:pt x="2303591" y="685015"/>
                  </a:lnTo>
                  <a:lnTo>
                    <a:pt x="2328729" y="650450"/>
                  </a:lnTo>
                  <a:lnTo>
                    <a:pt x="2297306" y="656734"/>
                  </a:lnTo>
                  <a:lnTo>
                    <a:pt x="2250172" y="634738"/>
                  </a:lnTo>
                  <a:lnTo>
                    <a:pt x="2269026" y="593889"/>
                  </a:lnTo>
                  <a:lnTo>
                    <a:pt x="2313018" y="590747"/>
                  </a:lnTo>
                  <a:lnTo>
                    <a:pt x="2300449" y="571893"/>
                  </a:lnTo>
                  <a:lnTo>
                    <a:pt x="2256457" y="575035"/>
                  </a:lnTo>
                  <a:lnTo>
                    <a:pt x="2247030" y="571893"/>
                  </a:lnTo>
                  <a:lnTo>
                    <a:pt x="2247030" y="540470"/>
                  </a:lnTo>
                  <a:lnTo>
                    <a:pt x="2247030" y="505905"/>
                  </a:lnTo>
                  <a:lnTo>
                    <a:pt x="2231319" y="474483"/>
                  </a:lnTo>
                  <a:lnTo>
                    <a:pt x="2206181" y="421064"/>
                  </a:lnTo>
                  <a:lnTo>
                    <a:pt x="2171616" y="408495"/>
                  </a:lnTo>
                  <a:lnTo>
                    <a:pt x="2146478" y="402211"/>
                  </a:lnTo>
                  <a:lnTo>
                    <a:pt x="2115055" y="395926"/>
                  </a:lnTo>
                  <a:lnTo>
                    <a:pt x="2071063" y="395926"/>
                  </a:lnTo>
                  <a:lnTo>
                    <a:pt x="2045925" y="414780"/>
                  </a:lnTo>
                  <a:lnTo>
                    <a:pt x="2017645" y="402211"/>
                  </a:lnTo>
                  <a:lnTo>
                    <a:pt x="1992506" y="395926"/>
                  </a:lnTo>
                  <a:lnTo>
                    <a:pt x="1989364" y="383357"/>
                  </a:lnTo>
                  <a:lnTo>
                    <a:pt x="2008218" y="373930"/>
                  </a:lnTo>
                  <a:lnTo>
                    <a:pt x="1979937" y="370788"/>
                  </a:lnTo>
                  <a:lnTo>
                    <a:pt x="1954799" y="358219"/>
                  </a:lnTo>
                  <a:lnTo>
                    <a:pt x="1973653" y="345650"/>
                  </a:lnTo>
                  <a:lnTo>
                    <a:pt x="2042783" y="351934"/>
                  </a:lnTo>
                  <a:lnTo>
                    <a:pt x="1929661" y="329938"/>
                  </a:lnTo>
                  <a:lnTo>
                    <a:pt x="1929661" y="304800"/>
                  </a:lnTo>
                  <a:lnTo>
                    <a:pt x="1945372" y="289089"/>
                  </a:lnTo>
                  <a:lnTo>
                    <a:pt x="1976795" y="289089"/>
                  </a:lnTo>
                  <a:lnTo>
                    <a:pt x="2008218" y="263951"/>
                  </a:lnTo>
                  <a:lnTo>
                    <a:pt x="2061636" y="267093"/>
                  </a:lnTo>
                  <a:lnTo>
                    <a:pt x="2064779" y="248239"/>
                  </a:lnTo>
                  <a:lnTo>
                    <a:pt x="2039640" y="235670"/>
                  </a:lnTo>
                  <a:lnTo>
                    <a:pt x="2014502" y="226244"/>
                  </a:lnTo>
                  <a:lnTo>
                    <a:pt x="2121339" y="163398"/>
                  </a:lnTo>
                  <a:lnTo>
                    <a:pt x="2140193" y="169683"/>
                  </a:lnTo>
                  <a:lnTo>
                    <a:pt x="2133909" y="150829"/>
                  </a:lnTo>
                  <a:lnTo>
                    <a:pt x="2168473" y="122549"/>
                  </a:lnTo>
                  <a:lnTo>
                    <a:pt x="2203038" y="157114"/>
                  </a:lnTo>
                  <a:lnTo>
                    <a:pt x="2177900" y="113122"/>
                  </a:lnTo>
                  <a:lnTo>
                    <a:pt x="2221892" y="113122"/>
                  </a:lnTo>
                  <a:lnTo>
                    <a:pt x="2253315" y="100553"/>
                  </a:lnTo>
                  <a:lnTo>
                    <a:pt x="2294164" y="100553"/>
                  </a:lnTo>
                  <a:lnTo>
                    <a:pt x="2341298" y="135118"/>
                  </a:lnTo>
                  <a:lnTo>
                    <a:pt x="2319302" y="91126"/>
                  </a:lnTo>
                  <a:lnTo>
                    <a:pt x="2353867" y="78557"/>
                  </a:lnTo>
                  <a:lnTo>
                    <a:pt x="2444993" y="131976"/>
                  </a:lnTo>
                  <a:lnTo>
                    <a:pt x="2357010" y="65988"/>
                  </a:lnTo>
                  <a:lnTo>
                    <a:pt x="2438709" y="40850"/>
                  </a:lnTo>
                  <a:lnTo>
                    <a:pt x="2479558" y="28281"/>
                  </a:lnTo>
                  <a:lnTo>
                    <a:pt x="2501554" y="40850"/>
                  </a:lnTo>
                  <a:lnTo>
                    <a:pt x="2589537" y="6285"/>
                  </a:lnTo>
                  <a:lnTo>
                    <a:pt x="2605249" y="3143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" name="泪滴形 2"/>
            <p:cNvSpPr/>
            <p:nvPr/>
          </p:nvSpPr>
          <p:spPr>
            <a:xfrm rot="8100000">
              <a:off x="3972967" y="3268263"/>
              <a:ext cx="282276" cy="282276"/>
            </a:xfrm>
            <a:prstGeom prst="teardrop">
              <a:avLst>
                <a:gd name="adj" fmla="val 131013"/>
              </a:avLst>
            </a:pr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" name="泪滴形 8"/>
            <p:cNvSpPr/>
            <p:nvPr/>
          </p:nvSpPr>
          <p:spPr>
            <a:xfrm rot="8100000">
              <a:off x="6291191" y="4322660"/>
              <a:ext cx="282276" cy="282276"/>
            </a:xfrm>
            <a:prstGeom prst="teardrop">
              <a:avLst>
                <a:gd name="adj" fmla="val 131013"/>
              </a:avLst>
            </a:pr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泪滴形 9"/>
            <p:cNvSpPr/>
            <p:nvPr/>
          </p:nvSpPr>
          <p:spPr>
            <a:xfrm rot="8100000">
              <a:off x="8314462" y="3268262"/>
              <a:ext cx="282276" cy="282276"/>
            </a:xfrm>
            <a:prstGeom prst="teardrop">
              <a:avLst>
                <a:gd name="adj" fmla="val 131013"/>
              </a:avLst>
            </a:pr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" name="泪滴形 10"/>
            <p:cNvSpPr/>
            <p:nvPr/>
          </p:nvSpPr>
          <p:spPr>
            <a:xfrm rot="8100000">
              <a:off x="8514062" y="4927461"/>
              <a:ext cx="282276" cy="282276"/>
            </a:xfrm>
            <a:prstGeom prst="teardrop">
              <a:avLst>
                <a:gd name="adj" fmla="val 131013"/>
              </a:avLst>
            </a:pr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9206769" y="4583400"/>
            <a:ext cx="2155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</a:p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1064552" y="-8616"/>
            <a:ext cx="432048" cy="648072"/>
            <a:chOff x="11352584" y="0"/>
            <a:chExt cx="432048" cy="953344"/>
          </a:xfrm>
        </p:grpSpPr>
        <p:sp>
          <p:nvSpPr>
            <p:cNvPr id="22" name="任意多边形 21"/>
            <p:cNvSpPr/>
            <p:nvPr/>
          </p:nvSpPr>
          <p:spPr>
            <a:xfrm>
              <a:off x="11352584" y="620688"/>
              <a:ext cx="432048" cy="332656"/>
            </a:xfrm>
            <a:custGeom>
              <a:avLst/>
              <a:gdLst>
                <a:gd name="connsiteX0" fmla="*/ 0 w 432048"/>
                <a:gd name="connsiteY0" fmla="*/ 0 h 598340"/>
                <a:gd name="connsiteX1" fmla="*/ 432048 w 432048"/>
                <a:gd name="connsiteY1" fmla="*/ 0 h 598340"/>
                <a:gd name="connsiteX2" fmla="*/ 432048 w 432048"/>
                <a:gd name="connsiteY2" fmla="*/ 598340 h 598340"/>
                <a:gd name="connsiteX3" fmla="*/ 216024 w 432048"/>
                <a:gd name="connsiteY3" fmla="*/ 225885 h 598340"/>
                <a:gd name="connsiteX4" fmla="*/ 0 w 432048"/>
                <a:gd name="connsiteY4" fmla="*/ 598340 h 598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048" h="598340">
                  <a:moveTo>
                    <a:pt x="0" y="0"/>
                  </a:moveTo>
                  <a:lnTo>
                    <a:pt x="432048" y="0"/>
                  </a:lnTo>
                  <a:lnTo>
                    <a:pt x="432048" y="598340"/>
                  </a:lnTo>
                  <a:lnTo>
                    <a:pt x="216024" y="225885"/>
                  </a:lnTo>
                  <a:lnTo>
                    <a:pt x="0" y="598340"/>
                  </a:lnTo>
                  <a:close/>
                </a:path>
              </a:pathLst>
            </a:cu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11352584" y="0"/>
              <a:ext cx="432048" cy="620688"/>
            </a:xfrm>
            <a:prstGeom prst="rect">
              <a:avLst/>
            </a:pr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0144926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1416000" y="1629000"/>
            <a:ext cx="5735681" cy="4774545"/>
            <a:chOff x="947116" y="874781"/>
            <a:chExt cx="4362735" cy="3631665"/>
          </a:xfrm>
          <a:solidFill>
            <a:schemeClr val="bg1">
              <a:alpha val="50000"/>
            </a:schemeClr>
          </a:solidFill>
        </p:grpSpPr>
        <p:grpSp>
          <p:nvGrpSpPr>
            <p:cNvPr id="2" name="组合 1"/>
            <p:cNvGrpSpPr/>
            <p:nvPr/>
          </p:nvGrpSpPr>
          <p:grpSpPr>
            <a:xfrm>
              <a:off x="947116" y="874781"/>
              <a:ext cx="4362735" cy="3631665"/>
              <a:chOff x="2857264" y="964881"/>
              <a:chExt cx="6531435" cy="5436953"/>
            </a:xfrm>
            <a:grpFill/>
          </p:grpSpPr>
          <p:sp>
            <p:nvSpPr>
              <p:cNvPr id="3" name="Freeform 1066"/>
              <p:cNvSpPr>
                <a:spLocks/>
              </p:cNvSpPr>
              <p:nvPr/>
            </p:nvSpPr>
            <p:spPr bwMode="auto">
              <a:xfrm rot="356891">
                <a:off x="7599777" y="4860188"/>
                <a:ext cx="553743" cy="711899"/>
              </a:xfrm>
              <a:custGeom>
                <a:avLst/>
                <a:gdLst>
                  <a:gd name="T0" fmla="*/ 0 w 369"/>
                  <a:gd name="T1" fmla="*/ 261 h 465"/>
                  <a:gd name="T2" fmla="*/ 9 w 369"/>
                  <a:gd name="T3" fmla="*/ 201 h 465"/>
                  <a:gd name="T4" fmla="*/ 18 w 369"/>
                  <a:gd name="T5" fmla="*/ 187 h 465"/>
                  <a:gd name="T6" fmla="*/ 23 w 369"/>
                  <a:gd name="T7" fmla="*/ 171 h 465"/>
                  <a:gd name="T8" fmla="*/ 33 w 369"/>
                  <a:gd name="T9" fmla="*/ 146 h 465"/>
                  <a:gd name="T10" fmla="*/ 27 w 369"/>
                  <a:gd name="T11" fmla="*/ 136 h 465"/>
                  <a:gd name="T12" fmla="*/ 28 w 369"/>
                  <a:gd name="T13" fmla="*/ 116 h 465"/>
                  <a:gd name="T14" fmla="*/ 54 w 369"/>
                  <a:gd name="T15" fmla="*/ 86 h 465"/>
                  <a:gd name="T16" fmla="*/ 52 w 369"/>
                  <a:gd name="T17" fmla="*/ 63 h 465"/>
                  <a:gd name="T18" fmla="*/ 69 w 369"/>
                  <a:gd name="T19" fmla="*/ 33 h 465"/>
                  <a:gd name="T20" fmla="*/ 86 w 369"/>
                  <a:gd name="T21" fmla="*/ 39 h 465"/>
                  <a:gd name="T22" fmla="*/ 118 w 369"/>
                  <a:gd name="T23" fmla="*/ 13 h 465"/>
                  <a:gd name="T24" fmla="*/ 125 w 369"/>
                  <a:gd name="T25" fmla="*/ 0 h 465"/>
                  <a:gd name="T26" fmla="*/ 145 w 369"/>
                  <a:gd name="T27" fmla="*/ 3 h 465"/>
                  <a:gd name="T28" fmla="*/ 155 w 369"/>
                  <a:gd name="T29" fmla="*/ 32 h 465"/>
                  <a:gd name="T30" fmla="*/ 164 w 369"/>
                  <a:gd name="T31" fmla="*/ 51 h 465"/>
                  <a:gd name="T32" fmla="*/ 186 w 369"/>
                  <a:gd name="T33" fmla="*/ 51 h 465"/>
                  <a:gd name="T34" fmla="*/ 199 w 369"/>
                  <a:gd name="T35" fmla="*/ 33 h 465"/>
                  <a:gd name="T36" fmla="*/ 218 w 369"/>
                  <a:gd name="T37" fmla="*/ 55 h 465"/>
                  <a:gd name="T38" fmla="*/ 254 w 369"/>
                  <a:gd name="T39" fmla="*/ 41 h 465"/>
                  <a:gd name="T40" fmla="*/ 232 w 369"/>
                  <a:gd name="T41" fmla="*/ 96 h 465"/>
                  <a:gd name="T42" fmla="*/ 218 w 369"/>
                  <a:gd name="T43" fmla="*/ 90 h 465"/>
                  <a:gd name="T44" fmla="*/ 210 w 369"/>
                  <a:gd name="T45" fmla="*/ 95 h 465"/>
                  <a:gd name="T46" fmla="*/ 210 w 369"/>
                  <a:gd name="T47" fmla="*/ 100 h 465"/>
                  <a:gd name="T48" fmla="*/ 219 w 369"/>
                  <a:gd name="T49" fmla="*/ 114 h 465"/>
                  <a:gd name="T50" fmla="*/ 217 w 369"/>
                  <a:gd name="T51" fmla="*/ 165 h 465"/>
                  <a:gd name="T52" fmla="*/ 219 w 369"/>
                  <a:gd name="T53" fmla="*/ 181 h 465"/>
                  <a:gd name="T54" fmla="*/ 217 w 369"/>
                  <a:gd name="T55" fmla="*/ 185 h 465"/>
                  <a:gd name="T56" fmla="*/ 203 w 369"/>
                  <a:gd name="T57" fmla="*/ 182 h 465"/>
                  <a:gd name="T58" fmla="*/ 194 w 369"/>
                  <a:gd name="T59" fmla="*/ 193 h 465"/>
                  <a:gd name="T60" fmla="*/ 201 w 369"/>
                  <a:gd name="T61" fmla="*/ 205 h 465"/>
                  <a:gd name="T62" fmla="*/ 184 w 369"/>
                  <a:gd name="T63" fmla="*/ 223 h 465"/>
                  <a:gd name="T64" fmla="*/ 186 w 369"/>
                  <a:gd name="T65" fmla="*/ 229 h 465"/>
                  <a:gd name="T66" fmla="*/ 170 w 369"/>
                  <a:gd name="T67" fmla="*/ 239 h 465"/>
                  <a:gd name="T68" fmla="*/ 173 w 369"/>
                  <a:gd name="T69" fmla="*/ 250 h 465"/>
                  <a:gd name="T70" fmla="*/ 167 w 369"/>
                  <a:gd name="T71" fmla="*/ 259 h 465"/>
                  <a:gd name="T72" fmla="*/ 145 w 369"/>
                  <a:gd name="T73" fmla="*/ 259 h 465"/>
                  <a:gd name="T74" fmla="*/ 133 w 369"/>
                  <a:gd name="T75" fmla="*/ 269 h 465"/>
                  <a:gd name="T76" fmla="*/ 131 w 369"/>
                  <a:gd name="T77" fmla="*/ 275 h 465"/>
                  <a:gd name="T78" fmla="*/ 141 w 369"/>
                  <a:gd name="T79" fmla="*/ 283 h 465"/>
                  <a:gd name="T80" fmla="*/ 130 w 369"/>
                  <a:gd name="T81" fmla="*/ 302 h 465"/>
                  <a:gd name="T82" fmla="*/ 114 w 369"/>
                  <a:gd name="T83" fmla="*/ 323 h 465"/>
                  <a:gd name="T84" fmla="*/ 109 w 369"/>
                  <a:gd name="T85" fmla="*/ 322 h 465"/>
                  <a:gd name="T86" fmla="*/ 92 w 369"/>
                  <a:gd name="T87" fmla="*/ 340 h 465"/>
                  <a:gd name="T88" fmla="*/ 74 w 369"/>
                  <a:gd name="T89" fmla="*/ 297 h 465"/>
                  <a:gd name="T90" fmla="*/ 57 w 369"/>
                  <a:gd name="T91" fmla="*/ 275 h 465"/>
                  <a:gd name="T92" fmla="*/ 46 w 369"/>
                  <a:gd name="T93" fmla="*/ 276 h 465"/>
                  <a:gd name="T94" fmla="*/ 39 w 369"/>
                  <a:gd name="T95" fmla="*/ 269 h 465"/>
                  <a:gd name="T96" fmla="*/ 0 w 369"/>
                  <a:gd name="T97" fmla="*/ 261 h 465"/>
                  <a:gd name="T98" fmla="*/ 0 w 369"/>
                  <a:gd name="T99" fmla="*/ 261 h 465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369"/>
                  <a:gd name="T151" fmla="*/ 0 h 465"/>
                  <a:gd name="T152" fmla="*/ 369 w 369"/>
                  <a:gd name="T153" fmla="*/ 465 h 465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369" h="465">
                    <a:moveTo>
                      <a:pt x="0" y="357"/>
                    </a:moveTo>
                    <a:lnTo>
                      <a:pt x="12" y="275"/>
                    </a:lnTo>
                    <a:lnTo>
                      <a:pt x="26" y="256"/>
                    </a:lnTo>
                    <a:lnTo>
                      <a:pt x="33" y="234"/>
                    </a:lnTo>
                    <a:lnTo>
                      <a:pt x="48" y="200"/>
                    </a:lnTo>
                    <a:lnTo>
                      <a:pt x="38" y="186"/>
                    </a:lnTo>
                    <a:lnTo>
                      <a:pt x="41" y="159"/>
                    </a:lnTo>
                    <a:lnTo>
                      <a:pt x="78" y="116"/>
                    </a:lnTo>
                    <a:lnTo>
                      <a:pt x="76" y="87"/>
                    </a:lnTo>
                    <a:lnTo>
                      <a:pt x="100" y="46"/>
                    </a:lnTo>
                    <a:lnTo>
                      <a:pt x="124" y="53"/>
                    </a:lnTo>
                    <a:lnTo>
                      <a:pt x="172" y="17"/>
                    </a:lnTo>
                    <a:lnTo>
                      <a:pt x="181" y="0"/>
                    </a:lnTo>
                    <a:lnTo>
                      <a:pt x="210" y="3"/>
                    </a:lnTo>
                    <a:lnTo>
                      <a:pt x="225" y="43"/>
                    </a:lnTo>
                    <a:lnTo>
                      <a:pt x="238" y="70"/>
                    </a:lnTo>
                    <a:lnTo>
                      <a:pt x="270" y="70"/>
                    </a:lnTo>
                    <a:lnTo>
                      <a:pt x="289" y="46"/>
                    </a:lnTo>
                    <a:lnTo>
                      <a:pt x="317" y="75"/>
                    </a:lnTo>
                    <a:lnTo>
                      <a:pt x="368" y="56"/>
                    </a:lnTo>
                    <a:lnTo>
                      <a:pt x="337" y="132"/>
                    </a:lnTo>
                    <a:lnTo>
                      <a:pt x="317" y="123"/>
                    </a:lnTo>
                    <a:lnTo>
                      <a:pt x="304" y="130"/>
                    </a:lnTo>
                    <a:lnTo>
                      <a:pt x="304" y="136"/>
                    </a:lnTo>
                    <a:lnTo>
                      <a:pt x="318" y="156"/>
                    </a:lnTo>
                    <a:lnTo>
                      <a:pt x="315" y="225"/>
                    </a:lnTo>
                    <a:lnTo>
                      <a:pt x="318" y="247"/>
                    </a:lnTo>
                    <a:lnTo>
                      <a:pt x="315" y="253"/>
                    </a:lnTo>
                    <a:lnTo>
                      <a:pt x="294" y="249"/>
                    </a:lnTo>
                    <a:lnTo>
                      <a:pt x="282" y="263"/>
                    </a:lnTo>
                    <a:lnTo>
                      <a:pt x="292" y="280"/>
                    </a:lnTo>
                    <a:lnTo>
                      <a:pt x="267" y="304"/>
                    </a:lnTo>
                    <a:lnTo>
                      <a:pt x="270" y="313"/>
                    </a:lnTo>
                    <a:lnTo>
                      <a:pt x="246" y="326"/>
                    </a:lnTo>
                    <a:lnTo>
                      <a:pt x="251" y="343"/>
                    </a:lnTo>
                    <a:lnTo>
                      <a:pt x="242" y="353"/>
                    </a:lnTo>
                    <a:lnTo>
                      <a:pt x="210" y="353"/>
                    </a:lnTo>
                    <a:lnTo>
                      <a:pt x="192" y="368"/>
                    </a:lnTo>
                    <a:lnTo>
                      <a:pt x="189" y="375"/>
                    </a:lnTo>
                    <a:lnTo>
                      <a:pt x="205" y="386"/>
                    </a:lnTo>
                    <a:lnTo>
                      <a:pt x="188" y="413"/>
                    </a:lnTo>
                    <a:lnTo>
                      <a:pt x="165" y="442"/>
                    </a:lnTo>
                    <a:lnTo>
                      <a:pt x="157" y="439"/>
                    </a:lnTo>
                    <a:lnTo>
                      <a:pt x="133" y="464"/>
                    </a:lnTo>
                    <a:lnTo>
                      <a:pt x="107" y="406"/>
                    </a:lnTo>
                    <a:lnTo>
                      <a:pt x="83" y="375"/>
                    </a:lnTo>
                    <a:lnTo>
                      <a:pt x="67" y="377"/>
                    </a:lnTo>
                    <a:lnTo>
                      <a:pt x="57" y="368"/>
                    </a:lnTo>
                    <a:lnTo>
                      <a:pt x="0" y="357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4" name="Freeform 1067"/>
              <p:cNvSpPr>
                <a:spLocks/>
              </p:cNvSpPr>
              <p:nvPr/>
            </p:nvSpPr>
            <p:spPr bwMode="auto">
              <a:xfrm rot="356891">
                <a:off x="7321695" y="5738911"/>
                <a:ext cx="107012" cy="73059"/>
              </a:xfrm>
              <a:custGeom>
                <a:avLst/>
                <a:gdLst>
                  <a:gd name="T0" fmla="*/ 4 w 72"/>
                  <a:gd name="T1" fmla="*/ 9 h 50"/>
                  <a:gd name="T2" fmla="*/ 20 w 72"/>
                  <a:gd name="T3" fmla="*/ 13 h 50"/>
                  <a:gd name="T4" fmla="*/ 39 w 72"/>
                  <a:gd name="T5" fmla="*/ 0 h 50"/>
                  <a:gd name="T6" fmla="*/ 47 w 72"/>
                  <a:gd name="T7" fmla="*/ 23 h 50"/>
                  <a:gd name="T8" fmla="*/ 28 w 72"/>
                  <a:gd name="T9" fmla="*/ 31 h 50"/>
                  <a:gd name="T10" fmla="*/ 4 w 72"/>
                  <a:gd name="T11" fmla="*/ 29 h 50"/>
                  <a:gd name="T12" fmla="*/ 0 w 72"/>
                  <a:gd name="T13" fmla="*/ 13 h 50"/>
                  <a:gd name="T14" fmla="*/ 4 w 72"/>
                  <a:gd name="T15" fmla="*/ 9 h 50"/>
                  <a:gd name="T16" fmla="*/ 4 w 72"/>
                  <a:gd name="T17" fmla="*/ 9 h 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2"/>
                  <a:gd name="T28" fmla="*/ 0 h 50"/>
                  <a:gd name="T29" fmla="*/ 72 w 72"/>
                  <a:gd name="T30" fmla="*/ 50 h 5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2" h="50">
                    <a:moveTo>
                      <a:pt x="6" y="14"/>
                    </a:moveTo>
                    <a:lnTo>
                      <a:pt x="30" y="21"/>
                    </a:lnTo>
                    <a:lnTo>
                      <a:pt x="59" y="0"/>
                    </a:lnTo>
                    <a:lnTo>
                      <a:pt x="71" y="36"/>
                    </a:lnTo>
                    <a:lnTo>
                      <a:pt x="42" y="49"/>
                    </a:lnTo>
                    <a:lnTo>
                      <a:pt x="6" y="47"/>
                    </a:lnTo>
                    <a:lnTo>
                      <a:pt x="0" y="21"/>
                    </a:lnTo>
                    <a:lnTo>
                      <a:pt x="6" y="14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5" name="Freeform 1068"/>
              <p:cNvSpPr>
                <a:spLocks/>
              </p:cNvSpPr>
              <p:nvPr/>
            </p:nvSpPr>
            <p:spPr bwMode="auto">
              <a:xfrm rot="356891">
                <a:off x="8179615" y="5266879"/>
                <a:ext cx="193639" cy="518208"/>
              </a:xfrm>
              <a:custGeom>
                <a:avLst/>
                <a:gdLst>
                  <a:gd name="T0" fmla="*/ 88 w 129"/>
                  <a:gd name="T1" fmla="*/ 68 h 338"/>
                  <a:gd name="T2" fmla="*/ 70 w 129"/>
                  <a:gd name="T3" fmla="*/ 176 h 338"/>
                  <a:gd name="T4" fmla="*/ 62 w 129"/>
                  <a:gd name="T5" fmla="*/ 210 h 338"/>
                  <a:gd name="T6" fmla="*/ 62 w 129"/>
                  <a:gd name="T7" fmla="*/ 238 h 338"/>
                  <a:gd name="T8" fmla="*/ 54 w 129"/>
                  <a:gd name="T9" fmla="*/ 247 h 338"/>
                  <a:gd name="T10" fmla="*/ 36 w 129"/>
                  <a:gd name="T11" fmla="*/ 217 h 338"/>
                  <a:gd name="T12" fmla="*/ 16 w 129"/>
                  <a:gd name="T13" fmla="*/ 201 h 338"/>
                  <a:gd name="T14" fmla="*/ 0 w 129"/>
                  <a:gd name="T15" fmla="*/ 154 h 338"/>
                  <a:gd name="T16" fmla="*/ 2 w 129"/>
                  <a:gd name="T17" fmla="*/ 109 h 338"/>
                  <a:gd name="T18" fmla="*/ 30 w 129"/>
                  <a:gd name="T19" fmla="*/ 30 h 338"/>
                  <a:gd name="T20" fmla="*/ 63 w 129"/>
                  <a:gd name="T21" fmla="*/ 0 h 338"/>
                  <a:gd name="T22" fmla="*/ 84 w 129"/>
                  <a:gd name="T23" fmla="*/ 11 h 338"/>
                  <a:gd name="T24" fmla="*/ 88 w 129"/>
                  <a:gd name="T25" fmla="*/ 68 h 338"/>
                  <a:gd name="T26" fmla="*/ 88 w 129"/>
                  <a:gd name="T27" fmla="*/ 68 h 33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9"/>
                  <a:gd name="T43" fmla="*/ 0 h 338"/>
                  <a:gd name="T44" fmla="*/ 129 w 129"/>
                  <a:gd name="T45" fmla="*/ 338 h 33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9" h="338">
                    <a:moveTo>
                      <a:pt x="128" y="92"/>
                    </a:moveTo>
                    <a:lnTo>
                      <a:pt x="101" y="239"/>
                    </a:lnTo>
                    <a:lnTo>
                      <a:pt x="89" y="286"/>
                    </a:lnTo>
                    <a:lnTo>
                      <a:pt x="89" y="325"/>
                    </a:lnTo>
                    <a:lnTo>
                      <a:pt x="78" y="337"/>
                    </a:lnTo>
                    <a:lnTo>
                      <a:pt x="52" y="296"/>
                    </a:lnTo>
                    <a:lnTo>
                      <a:pt x="23" y="274"/>
                    </a:lnTo>
                    <a:lnTo>
                      <a:pt x="0" y="209"/>
                    </a:lnTo>
                    <a:lnTo>
                      <a:pt x="2" y="149"/>
                    </a:lnTo>
                    <a:lnTo>
                      <a:pt x="44" y="41"/>
                    </a:lnTo>
                    <a:lnTo>
                      <a:pt x="91" y="0"/>
                    </a:lnTo>
                    <a:lnTo>
                      <a:pt x="121" y="14"/>
                    </a:lnTo>
                    <a:lnTo>
                      <a:pt x="128" y="92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6" name="Freeform 1069"/>
              <p:cNvSpPr>
                <a:spLocks/>
              </p:cNvSpPr>
              <p:nvPr/>
            </p:nvSpPr>
            <p:spPr bwMode="auto">
              <a:xfrm rot="356891">
                <a:off x="6768803" y="5294867"/>
                <a:ext cx="978393" cy="834231"/>
              </a:xfrm>
              <a:custGeom>
                <a:avLst/>
                <a:gdLst>
                  <a:gd name="T0" fmla="*/ 132 w 648"/>
                  <a:gd name="T1" fmla="*/ 58 h 546"/>
                  <a:gd name="T2" fmla="*/ 139 w 648"/>
                  <a:gd name="T3" fmla="*/ 31 h 546"/>
                  <a:gd name="T4" fmla="*/ 180 w 648"/>
                  <a:gd name="T5" fmla="*/ 47 h 546"/>
                  <a:gd name="T6" fmla="*/ 180 w 648"/>
                  <a:gd name="T7" fmla="*/ 25 h 546"/>
                  <a:gd name="T8" fmla="*/ 197 w 648"/>
                  <a:gd name="T9" fmla="*/ 4 h 546"/>
                  <a:gd name="T10" fmla="*/ 244 w 648"/>
                  <a:gd name="T11" fmla="*/ 0 h 546"/>
                  <a:gd name="T12" fmla="*/ 285 w 648"/>
                  <a:gd name="T13" fmla="*/ 4 h 546"/>
                  <a:gd name="T14" fmla="*/ 281 w 648"/>
                  <a:gd name="T15" fmla="*/ 29 h 546"/>
                  <a:gd name="T16" fmla="*/ 267 w 648"/>
                  <a:gd name="T17" fmla="*/ 59 h 546"/>
                  <a:gd name="T18" fmla="*/ 338 w 648"/>
                  <a:gd name="T19" fmla="*/ 40 h 546"/>
                  <a:gd name="T20" fmla="*/ 365 w 648"/>
                  <a:gd name="T21" fmla="*/ 47 h 546"/>
                  <a:gd name="T22" fmla="*/ 360 w 648"/>
                  <a:gd name="T23" fmla="*/ 24 h 546"/>
                  <a:gd name="T24" fmla="*/ 408 w 648"/>
                  <a:gd name="T25" fmla="*/ 39 h 546"/>
                  <a:gd name="T26" fmla="*/ 436 w 648"/>
                  <a:gd name="T27" fmla="*/ 59 h 546"/>
                  <a:gd name="T28" fmla="*/ 441 w 648"/>
                  <a:gd name="T29" fmla="*/ 111 h 546"/>
                  <a:gd name="T30" fmla="*/ 421 w 648"/>
                  <a:gd name="T31" fmla="*/ 134 h 546"/>
                  <a:gd name="T32" fmla="*/ 382 w 648"/>
                  <a:gd name="T33" fmla="*/ 170 h 546"/>
                  <a:gd name="T34" fmla="*/ 362 w 648"/>
                  <a:gd name="T35" fmla="*/ 177 h 546"/>
                  <a:gd name="T36" fmla="*/ 352 w 648"/>
                  <a:gd name="T37" fmla="*/ 182 h 546"/>
                  <a:gd name="T38" fmla="*/ 320 w 648"/>
                  <a:gd name="T39" fmla="*/ 192 h 546"/>
                  <a:gd name="T40" fmla="*/ 295 w 648"/>
                  <a:gd name="T41" fmla="*/ 196 h 546"/>
                  <a:gd name="T42" fmla="*/ 235 w 648"/>
                  <a:gd name="T43" fmla="*/ 188 h 546"/>
                  <a:gd name="T44" fmla="*/ 242 w 648"/>
                  <a:gd name="T45" fmla="*/ 233 h 546"/>
                  <a:gd name="T46" fmla="*/ 203 w 648"/>
                  <a:gd name="T47" fmla="*/ 263 h 546"/>
                  <a:gd name="T48" fmla="*/ 164 w 648"/>
                  <a:gd name="T49" fmla="*/ 277 h 546"/>
                  <a:gd name="T50" fmla="*/ 117 w 648"/>
                  <a:gd name="T51" fmla="*/ 295 h 546"/>
                  <a:gd name="T52" fmla="*/ 44 w 648"/>
                  <a:gd name="T53" fmla="*/ 331 h 546"/>
                  <a:gd name="T54" fmla="*/ 54 w 648"/>
                  <a:gd name="T55" fmla="*/ 381 h 546"/>
                  <a:gd name="T56" fmla="*/ 20 w 648"/>
                  <a:gd name="T57" fmla="*/ 394 h 546"/>
                  <a:gd name="T58" fmla="*/ 4 w 648"/>
                  <a:gd name="T59" fmla="*/ 324 h 546"/>
                  <a:gd name="T60" fmla="*/ 19 w 648"/>
                  <a:gd name="T61" fmla="*/ 284 h 546"/>
                  <a:gd name="T62" fmla="*/ 37 w 648"/>
                  <a:gd name="T63" fmla="*/ 264 h 546"/>
                  <a:gd name="T64" fmla="*/ 60 w 648"/>
                  <a:gd name="T65" fmla="*/ 231 h 546"/>
                  <a:gd name="T66" fmla="*/ 94 w 648"/>
                  <a:gd name="T67" fmla="*/ 164 h 546"/>
                  <a:gd name="T68" fmla="*/ 121 w 648"/>
                  <a:gd name="T69" fmla="*/ 112 h 546"/>
                  <a:gd name="T70" fmla="*/ 121 w 648"/>
                  <a:gd name="T71" fmla="*/ 68 h 54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648"/>
                  <a:gd name="T109" fmla="*/ 0 h 546"/>
                  <a:gd name="T110" fmla="*/ 648 w 648"/>
                  <a:gd name="T111" fmla="*/ 546 h 54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648" h="546">
                    <a:moveTo>
                      <a:pt x="172" y="93"/>
                    </a:moveTo>
                    <a:lnTo>
                      <a:pt x="189" y="79"/>
                    </a:lnTo>
                    <a:lnTo>
                      <a:pt x="189" y="53"/>
                    </a:lnTo>
                    <a:lnTo>
                      <a:pt x="198" y="43"/>
                    </a:lnTo>
                    <a:lnTo>
                      <a:pt x="220" y="46"/>
                    </a:lnTo>
                    <a:lnTo>
                      <a:pt x="257" y="64"/>
                    </a:lnTo>
                    <a:lnTo>
                      <a:pt x="263" y="50"/>
                    </a:lnTo>
                    <a:lnTo>
                      <a:pt x="255" y="35"/>
                    </a:lnTo>
                    <a:lnTo>
                      <a:pt x="257" y="24"/>
                    </a:lnTo>
                    <a:lnTo>
                      <a:pt x="281" y="4"/>
                    </a:lnTo>
                    <a:lnTo>
                      <a:pt x="322" y="16"/>
                    </a:lnTo>
                    <a:lnTo>
                      <a:pt x="346" y="0"/>
                    </a:lnTo>
                    <a:lnTo>
                      <a:pt x="364" y="17"/>
                    </a:lnTo>
                    <a:lnTo>
                      <a:pt x="406" y="6"/>
                    </a:lnTo>
                    <a:lnTo>
                      <a:pt x="415" y="21"/>
                    </a:lnTo>
                    <a:lnTo>
                      <a:pt x="401" y="40"/>
                    </a:lnTo>
                    <a:lnTo>
                      <a:pt x="379" y="72"/>
                    </a:lnTo>
                    <a:lnTo>
                      <a:pt x="379" y="81"/>
                    </a:lnTo>
                    <a:lnTo>
                      <a:pt x="392" y="91"/>
                    </a:lnTo>
                    <a:lnTo>
                      <a:pt x="480" y="55"/>
                    </a:lnTo>
                    <a:lnTo>
                      <a:pt x="511" y="72"/>
                    </a:lnTo>
                    <a:lnTo>
                      <a:pt x="520" y="64"/>
                    </a:lnTo>
                    <a:lnTo>
                      <a:pt x="511" y="43"/>
                    </a:lnTo>
                    <a:lnTo>
                      <a:pt x="513" y="33"/>
                    </a:lnTo>
                    <a:lnTo>
                      <a:pt x="570" y="43"/>
                    </a:lnTo>
                    <a:lnTo>
                      <a:pt x="580" y="53"/>
                    </a:lnTo>
                    <a:lnTo>
                      <a:pt x="596" y="50"/>
                    </a:lnTo>
                    <a:lnTo>
                      <a:pt x="620" y="81"/>
                    </a:lnTo>
                    <a:lnTo>
                      <a:pt x="647" y="139"/>
                    </a:lnTo>
                    <a:lnTo>
                      <a:pt x="628" y="152"/>
                    </a:lnTo>
                    <a:lnTo>
                      <a:pt x="613" y="180"/>
                    </a:lnTo>
                    <a:lnTo>
                      <a:pt x="600" y="185"/>
                    </a:lnTo>
                    <a:lnTo>
                      <a:pt x="587" y="212"/>
                    </a:lnTo>
                    <a:lnTo>
                      <a:pt x="544" y="233"/>
                    </a:lnTo>
                    <a:lnTo>
                      <a:pt x="526" y="225"/>
                    </a:lnTo>
                    <a:lnTo>
                      <a:pt x="515" y="243"/>
                    </a:lnTo>
                    <a:lnTo>
                      <a:pt x="515" y="250"/>
                    </a:lnTo>
                    <a:lnTo>
                      <a:pt x="502" y="250"/>
                    </a:lnTo>
                    <a:lnTo>
                      <a:pt x="478" y="250"/>
                    </a:lnTo>
                    <a:lnTo>
                      <a:pt x="456" y="265"/>
                    </a:lnTo>
                    <a:lnTo>
                      <a:pt x="441" y="255"/>
                    </a:lnTo>
                    <a:lnTo>
                      <a:pt x="421" y="269"/>
                    </a:lnTo>
                    <a:lnTo>
                      <a:pt x="373" y="289"/>
                    </a:lnTo>
                    <a:lnTo>
                      <a:pt x="334" y="258"/>
                    </a:lnTo>
                    <a:lnTo>
                      <a:pt x="332" y="282"/>
                    </a:lnTo>
                    <a:lnTo>
                      <a:pt x="344" y="320"/>
                    </a:lnTo>
                    <a:lnTo>
                      <a:pt x="310" y="335"/>
                    </a:lnTo>
                    <a:lnTo>
                      <a:pt x="289" y="361"/>
                    </a:lnTo>
                    <a:lnTo>
                      <a:pt x="253" y="371"/>
                    </a:lnTo>
                    <a:lnTo>
                      <a:pt x="233" y="380"/>
                    </a:lnTo>
                    <a:lnTo>
                      <a:pt x="193" y="380"/>
                    </a:lnTo>
                    <a:lnTo>
                      <a:pt x="167" y="406"/>
                    </a:lnTo>
                    <a:lnTo>
                      <a:pt x="98" y="430"/>
                    </a:lnTo>
                    <a:lnTo>
                      <a:pt x="62" y="455"/>
                    </a:lnTo>
                    <a:lnTo>
                      <a:pt x="45" y="472"/>
                    </a:lnTo>
                    <a:lnTo>
                      <a:pt x="78" y="525"/>
                    </a:lnTo>
                    <a:lnTo>
                      <a:pt x="55" y="545"/>
                    </a:lnTo>
                    <a:lnTo>
                      <a:pt x="29" y="542"/>
                    </a:lnTo>
                    <a:lnTo>
                      <a:pt x="0" y="486"/>
                    </a:lnTo>
                    <a:lnTo>
                      <a:pt x="5" y="445"/>
                    </a:lnTo>
                    <a:lnTo>
                      <a:pt x="5" y="426"/>
                    </a:lnTo>
                    <a:lnTo>
                      <a:pt x="27" y="390"/>
                    </a:lnTo>
                    <a:lnTo>
                      <a:pt x="55" y="383"/>
                    </a:lnTo>
                    <a:lnTo>
                      <a:pt x="53" y="364"/>
                    </a:lnTo>
                    <a:lnTo>
                      <a:pt x="82" y="351"/>
                    </a:lnTo>
                    <a:lnTo>
                      <a:pt x="86" y="318"/>
                    </a:lnTo>
                    <a:lnTo>
                      <a:pt x="136" y="277"/>
                    </a:lnTo>
                    <a:lnTo>
                      <a:pt x="134" y="225"/>
                    </a:lnTo>
                    <a:lnTo>
                      <a:pt x="174" y="173"/>
                    </a:lnTo>
                    <a:lnTo>
                      <a:pt x="172" y="154"/>
                    </a:lnTo>
                    <a:lnTo>
                      <a:pt x="184" y="137"/>
                    </a:lnTo>
                    <a:lnTo>
                      <a:pt x="172" y="93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7" name="Freeform 1070"/>
              <p:cNvSpPr>
                <a:spLocks/>
              </p:cNvSpPr>
              <p:nvPr/>
            </p:nvSpPr>
            <p:spPr bwMode="auto">
              <a:xfrm rot="356891">
                <a:off x="6048598" y="5137838"/>
                <a:ext cx="1015760" cy="747577"/>
              </a:xfrm>
              <a:custGeom>
                <a:avLst/>
                <a:gdLst>
                  <a:gd name="T0" fmla="*/ 21 w 673"/>
                  <a:gd name="T1" fmla="*/ 137 h 490"/>
                  <a:gd name="T2" fmla="*/ 52 w 673"/>
                  <a:gd name="T3" fmla="*/ 123 h 490"/>
                  <a:gd name="T4" fmla="*/ 102 w 673"/>
                  <a:gd name="T5" fmla="*/ 136 h 490"/>
                  <a:gd name="T6" fmla="*/ 110 w 673"/>
                  <a:gd name="T7" fmla="*/ 113 h 490"/>
                  <a:gd name="T8" fmla="*/ 179 w 673"/>
                  <a:gd name="T9" fmla="*/ 86 h 490"/>
                  <a:gd name="T10" fmla="*/ 235 w 673"/>
                  <a:gd name="T11" fmla="*/ 70 h 490"/>
                  <a:gd name="T12" fmla="*/ 259 w 673"/>
                  <a:gd name="T13" fmla="*/ 75 h 490"/>
                  <a:gd name="T14" fmla="*/ 276 w 673"/>
                  <a:gd name="T15" fmla="*/ 62 h 490"/>
                  <a:gd name="T16" fmla="*/ 284 w 673"/>
                  <a:gd name="T17" fmla="*/ 48 h 490"/>
                  <a:gd name="T18" fmla="*/ 307 w 673"/>
                  <a:gd name="T19" fmla="*/ 31 h 490"/>
                  <a:gd name="T20" fmla="*/ 338 w 673"/>
                  <a:gd name="T21" fmla="*/ 13 h 490"/>
                  <a:gd name="T22" fmla="*/ 350 w 673"/>
                  <a:gd name="T23" fmla="*/ 29 h 490"/>
                  <a:gd name="T24" fmla="*/ 380 w 673"/>
                  <a:gd name="T25" fmla="*/ 6 h 490"/>
                  <a:gd name="T26" fmla="*/ 412 w 673"/>
                  <a:gd name="T27" fmla="*/ 6 h 490"/>
                  <a:gd name="T28" fmla="*/ 427 w 673"/>
                  <a:gd name="T29" fmla="*/ 32 h 490"/>
                  <a:gd name="T30" fmla="*/ 408 w 673"/>
                  <a:gd name="T31" fmla="*/ 78 h 490"/>
                  <a:gd name="T32" fmla="*/ 408 w 673"/>
                  <a:gd name="T33" fmla="*/ 99 h 490"/>
                  <a:gd name="T34" fmla="*/ 439 w 673"/>
                  <a:gd name="T35" fmla="*/ 115 h 490"/>
                  <a:gd name="T36" fmla="*/ 463 w 673"/>
                  <a:gd name="T37" fmla="*/ 107 h 490"/>
                  <a:gd name="T38" fmla="*/ 463 w 673"/>
                  <a:gd name="T39" fmla="*/ 152 h 490"/>
                  <a:gd name="T40" fmla="*/ 435 w 673"/>
                  <a:gd name="T41" fmla="*/ 202 h 490"/>
                  <a:gd name="T42" fmla="*/ 402 w 673"/>
                  <a:gd name="T43" fmla="*/ 269 h 490"/>
                  <a:gd name="T44" fmla="*/ 379 w 673"/>
                  <a:gd name="T45" fmla="*/ 303 h 490"/>
                  <a:gd name="T46" fmla="*/ 361 w 673"/>
                  <a:gd name="T47" fmla="*/ 322 h 490"/>
                  <a:gd name="T48" fmla="*/ 306 w 673"/>
                  <a:gd name="T49" fmla="*/ 354 h 490"/>
                  <a:gd name="T50" fmla="*/ 262 w 673"/>
                  <a:gd name="T51" fmla="*/ 329 h 490"/>
                  <a:gd name="T52" fmla="*/ 217 w 673"/>
                  <a:gd name="T53" fmla="*/ 352 h 490"/>
                  <a:gd name="T54" fmla="*/ 148 w 673"/>
                  <a:gd name="T55" fmla="*/ 325 h 490"/>
                  <a:gd name="T56" fmla="*/ 150 w 673"/>
                  <a:gd name="T57" fmla="*/ 274 h 490"/>
                  <a:gd name="T58" fmla="*/ 118 w 673"/>
                  <a:gd name="T59" fmla="*/ 263 h 490"/>
                  <a:gd name="T60" fmla="*/ 93 w 673"/>
                  <a:gd name="T61" fmla="*/ 263 h 490"/>
                  <a:gd name="T62" fmla="*/ 82 w 673"/>
                  <a:gd name="T63" fmla="*/ 225 h 490"/>
                  <a:gd name="T64" fmla="*/ 103 w 673"/>
                  <a:gd name="T65" fmla="*/ 220 h 490"/>
                  <a:gd name="T66" fmla="*/ 102 w 673"/>
                  <a:gd name="T67" fmla="*/ 188 h 490"/>
                  <a:gd name="T68" fmla="*/ 40 w 673"/>
                  <a:gd name="T69" fmla="*/ 163 h 490"/>
                  <a:gd name="T70" fmla="*/ 11 w 673"/>
                  <a:gd name="T71" fmla="*/ 163 h 490"/>
                  <a:gd name="T72" fmla="*/ 2 w 673"/>
                  <a:gd name="T73" fmla="*/ 136 h 49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673"/>
                  <a:gd name="T112" fmla="*/ 0 h 490"/>
                  <a:gd name="T113" fmla="*/ 673 w 673"/>
                  <a:gd name="T114" fmla="*/ 490 h 490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673" h="490">
                    <a:moveTo>
                      <a:pt x="2" y="187"/>
                    </a:moveTo>
                    <a:lnTo>
                      <a:pt x="30" y="189"/>
                    </a:lnTo>
                    <a:lnTo>
                      <a:pt x="61" y="161"/>
                    </a:lnTo>
                    <a:lnTo>
                      <a:pt x="74" y="170"/>
                    </a:lnTo>
                    <a:lnTo>
                      <a:pt x="133" y="194"/>
                    </a:lnTo>
                    <a:lnTo>
                      <a:pt x="145" y="187"/>
                    </a:lnTo>
                    <a:lnTo>
                      <a:pt x="147" y="167"/>
                    </a:lnTo>
                    <a:lnTo>
                      <a:pt x="157" y="156"/>
                    </a:lnTo>
                    <a:lnTo>
                      <a:pt x="241" y="101"/>
                    </a:lnTo>
                    <a:lnTo>
                      <a:pt x="256" y="119"/>
                    </a:lnTo>
                    <a:lnTo>
                      <a:pt x="306" y="134"/>
                    </a:lnTo>
                    <a:lnTo>
                      <a:pt x="334" y="97"/>
                    </a:lnTo>
                    <a:lnTo>
                      <a:pt x="348" y="105"/>
                    </a:lnTo>
                    <a:lnTo>
                      <a:pt x="368" y="105"/>
                    </a:lnTo>
                    <a:lnTo>
                      <a:pt x="368" y="95"/>
                    </a:lnTo>
                    <a:lnTo>
                      <a:pt x="394" y="86"/>
                    </a:lnTo>
                    <a:lnTo>
                      <a:pt x="394" y="77"/>
                    </a:lnTo>
                    <a:lnTo>
                      <a:pt x="405" y="66"/>
                    </a:lnTo>
                    <a:lnTo>
                      <a:pt x="411" y="69"/>
                    </a:lnTo>
                    <a:lnTo>
                      <a:pt x="437" y="42"/>
                    </a:lnTo>
                    <a:lnTo>
                      <a:pt x="460" y="48"/>
                    </a:lnTo>
                    <a:lnTo>
                      <a:pt x="482" y="18"/>
                    </a:lnTo>
                    <a:lnTo>
                      <a:pt x="492" y="42"/>
                    </a:lnTo>
                    <a:lnTo>
                      <a:pt x="499" y="40"/>
                    </a:lnTo>
                    <a:lnTo>
                      <a:pt x="534" y="6"/>
                    </a:lnTo>
                    <a:lnTo>
                      <a:pt x="542" y="9"/>
                    </a:lnTo>
                    <a:lnTo>
                      <a:pt x="558" y="0"/>
                    </a:lnTo>
                    <a:lnTo>
                      <a:pt x="587" y="9"/>
                    </a:lnTo>
                    <a:lnTo>
                      <a:pt x="587" y="40"/>
                    </a:lnTo>
                    <a:lnTo>
                      <a:pt x="609" y="44"/>
                    </a:lnTo>
                    <a:lnTo>
                      <a:pt x="602" y="74"/>
                    </a:lnTo>
                    <a:lnTo>
                      <a:pt x="582" y="108"/>
                    </a:lnTo>
                    <a:lnTo>
                      <a:pt x="573" y="136"/>
                    </a:lnTo>
                    <a:lnTo>
                      <a:pt x="582" y="136"/>
                    </a:lnTo>
                    <a:lnTo>
                      <a:pt x="606" y="115"/>
                    </a:lnTo>
                    <a:lnTo>
                      <a:pt x="626" y="158"/>
                    </a:lnTo>
                    <a:lnTo>
                      <a:pt x="642" y="148"/>
                    </a:lnTo>
                    <a:lnTo>
                      <a:pt x="659" y="148"/>
                    </a:lnTo>
                    <a:lnTo>
                      <a:pt x="672" y="192"/>
                    </a:lnTo>
                    <a:lnTo>
                      <a:pt x="659" y="209"/>
                    </a:lnTo>
                    <a:lnTo>
                      <a:pt x="661" y="228"/>
                    </a:lnTo>
                    <a:lnTo>
                      <a:pt x="621" y="280"/>
                    </a:lnTo>
                    <a:lnTo>
                      <a:pt x="624" y="332"/>
                    </a:lnTo>
                    <a:lnTo>
                      <a:pt x="573" y="372"/>
                    </a:lnTo>
                    <a:lnTo>
                      <a:pt x="569" y="406"/>
                    </a:lnTo>
                    <a:lnTo>
                      <a:pt x="540" y="418"/>
                    </a:lnTo>
                    <a:lnTo>
                      <a:pt x="542" y="438"/>
                    </a:lnTo>
                    <a:lnTo>
                      <a:pt x="514" y="445"/>
                    </a:lnTo>
                    <a:lnTo>
                      <a:pt x="492" y="480"/>
                    </a:lnTo>
                    <a:lnTo>
                      <a:pt x="435" y="489"/>
                    </a:lnTo>
                    <a:lnTo>
                      <a:pt x="405" y="467"/>
                    </a:lnTo>
                    <a:lnTo>
                      <a:pt x="374" y="454"/>
                    </a:lnTo>
                    <a:lnTo>
                      <a:pt x="344" y="485"/>
                    </a:lnTo>
                    <a:lnTo>
                      <a:pt x="310" y="487"/>
                    </a:lnTo>
                    <a:lnTo>
                      <a:pt x="280" y="489"/>
                    </a:lnTo>
                    <a:lnTo>
                      <a:pt x="210" y="449"/>
                    </a:lnTo>
                    <a:lnTo>
                      <a:pt x="197" y="414"/>
                    </a:lnTo>
                    <a:lnTo>
                      <a:pt x="214" y="379"/>
                    </a:lnTo>
                    <a:lnTo>
                      <a:pt x="195" y="363"/>
                    </a:lnTo>
                    <a:lnTo>
                      <a:pt x="169" y="363"/>
                    </a:lnTo>
                    <a:lnTo>
                      <a:pt x="162" y="357"/>
                    </a:lnTo>
                    <a:lnTo>
                      <a:pt x="133" y="363"/>
                    </a:lnTo>
                    <a:lnTo>
                      <a:pt x="105" y="344"/>
                    </a:lnTo>
                    <a:lnTo>
                      <a:pt x="116" y="312"/>
                    </a:lnTo>
                    <a:lnTo>
                      <a:pt x="138" y="310"/>
                    </a:lnTo>
                    <a:lnTo>
                      <a:pt x="147" y="304"/>
                    </a:lnTo>
                    <a:lnTo>
                      <a:pt x="153" y="276"/>
                    </a:lnTo>
                    <a:lnTo>
                      <a:pt x="145" y="260"/>
                    </a:lnTo>
                    <a:lnTo>
                      <a:pt x="70" y="247"/>
                    </a:lnTo>
                    <a:lnTo>
                      <a:pt x="57" y="225"/>
                    </a:lnTo>
                    <a:lnTo>
                      <a:pt x="35" y="225"/>
                    </a:lnTo>
                    <a:lnTo>
                      <a:pt x="16" y="225"/>
                    </a:lnTo>
                    <a:lnTo>
                      <a:pt x="0" y="201"/>
                    </a:lnTo>
                    <a:lnTo>
                      <a:pt x="2" y="187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8" name="Freeform 1071"/>
              <p:cNvSpPr>
                <a:spLocks/>
              </p:cNvSpPr>
              <p:nvPr/>
            </p:nvSpPr>
            <p:spPr bwMode="auto">
              <a:xfrm rot="356891">
                <a:off x="6584534" y="6099406"/>
                <a:ext cx="324432" cy="302428"/>
              </a:xfrm>
              <a:custGeom>
                <a:avLst/>
                <a:gdLst>
                  <a:gd name="T0" fmla="*/ 152 w 214"/>
                  <a:gd name="T1" fmla="*/ 24 h 199"/>
                  <a:gd name="T2" fmla="*/ 123 w 214"/>
                  <a:gd name="T3" fmla="*/ 75 h 199"/>
                  <a:gd name="T4" fmla="*/ 123 w 214"/>
                  <a:gd name="T5" fmla="*/ 96 h 199"/>
                  <a:gd name="T6" fmla="*/ 68 w 214"/>
                  <a:gd name="T7" fmla="*/ 141 h 199"/>
                  <a:gd name="T8" fmla="*/ 10 w 214"/>
                  <a:gd name="T9" fmla="*/ 123 h 199"/>
                  <a:gd name="T10" fmla="*/ 0 w 214"/>
                  <a:gd name="T11" fmla="*/ 80 h 199"/>
                  <a:gd name="T12" fmla="*/ 4 w 214"/>
                  <a:gd name="T13" fmla="*/ 61 h 199"/>
                  <a:gd name="T14" fmla="*/ 33 w 214"/>
                  <a:gd name="T15" fmla="*/ 30 h 199"/>
                  <a:gd name="T16" fmla="*/ 44 w 214"/>
                  <a:gd name="T17" fmla="*/ 20 h 199"/>
                  <a:gd name="T18" fmla="*/ 96 w 214"/>
                  <a:gd name="T19" fmla="*/ 11 h 199"/>
                  <a:gd name="T20" fmla="*/ 119 w 214"/>
                  <a:gd name="T21" fmla="*/ 9 h 199"/>
                  <a:gd name="T22" fmla="*/ 127 w 214"/>
                  <a:gd name="T23" fmla="*/ 0 h 199"/>
                  <a:gd name="T24" fmla="*/ 144 w 214"/>
                  <a:gd name="T25" fmla="*/ 4 h 199"/>
                  <a:gd name="T26" fmla="*/ 152 w 214"/>
                  <a:gd name="T27" fmla="*/ 24 h 199"/>
                  <a:gd name="T28" fmla="*/ 152 w 214"/>
                  <a:gd name="T29" fmla="*/ 24 h 19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14"/>
                  <a:gd name="T46" fmla="*/ 0 h 199"/>
                  <a:gd name="T47" fmla="*/ 214 w 214"/>
                  <a:gd name="T48" fmla="*/ 199 h 19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14" h="199">
                    <a:moveTo>
                      <a:pt x="213" y="34"/>
                    </a:moveTo>
                    <a:lnTo>
                      <a:pt x="174" y="105"/>
                    </a:lnTo>
                    <a:lnTo>
                      <a:pt x="174" y="134"/>
                    </a:lnTo>
                    <a:lnTo>
                      <a:pt x="95" y="198"/>
                    </a:lnTo>
                    <a:lnTo>
                      <a:pt x="14" y="171"/>
                    </a:lnTo>
                    <a:lnTo>
                      <a:pt x="0" y="111"/>
                    </a:lnTo>
                    <a:lnTo>
                      <a:pt x="4" y="85"/>
                    </a:lnTo>
                    <a:lnTo>
                      <a:pt x="47" y="41"/>
                    </a:lnTo>
                    <a:lnTo>
                      <a:pt x="62" y="28"/>
                    </a:lnTo>
                    <a:lnTo>
                      <a:pt x="135" y="14"/>
                    </a:lnTo>
                    <a:lnTo>
                      <a:pt x="167" y="12"/>
                    </a:lnTo>
                    <a:lnTo>
                      <a:pt x="178" y="0"/>
                    </a:lnTo>
                    <a:lnTo>
                      <a:pt x="202" y="5"/>
                    </a:lnTo>
                    <a:lnTo>
                      <a:pt x="213" y="34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9" name="Freeform 1072"/>
              <p:cNvSpPr>
                <a:spLocks/>
              </p:cNvSpPr>
              <p:nvPr/>
            </p:nvSpPr>
            <p:spPr bwMode="auto">
              <a:xfrm rot="356891">
                <a:off x="5139912" y="4655943"/>
                <a:ext cx="1165238" cy="1230106"/>
              </a:xfrm>
              <a:custGeom>
                <a:avLst/>
                <a:gdLst>
                  <a:gd name="T0" fmla="*/ 472 w 773"/>
                  <a:gd name="T1" fmla="*/ 91 h 806"/>
                  <a:gd name="T2" fmla="*/ 436 w 773"/>
                  <a:gd name="T3" fmla="*/ 101 h 806"/>
                  <a:gd name="T4" fmla="*/ 419 w 773"/>
                  <a:gd name="T5" fmla="*/ 72 h 806"/>
                  <a:gd name="T6" fmla="*/ 410 w 773"/>
                  <a:gd name="T7" fmla="*/ 51 h 806"/>
                  <a:gd name="T8" fmla="*/ 382 w 773"/>
                  <a:gd name="T9" fmla="*/ 52 h 806"/>
                  <a:gd name="T10" fmla="*/ 369 w 773"/>
                  <a:gd name="T11" fmla="*/ 75 h 806"/>
                  <a:gd name="T12" fmla="*/ 369 w 773"/>
                  <a:gd name="T13" fmla="*/ 102 h 806"/>
                  <a:gd name="T14" fmla="*/ 337 w 773"/>
                  <a:gd name="T15" fmla="*/ 202 h 806"/>
                  <a:gd name="T16" fmla="*/ 310 w 773"/>
                  <a:gd name="T17" fmla="*/ 210 h 806"/>
                  <a:gd name="T18" fmla="*/ 259 w 773"/>
                  <a:gd name="T19" fmla="*/ 224 h 806"/>
                  <a:gd name="T20" fmla="*/ 184 w 773"/>
                  <a:gd name="T21" fmla="*/ 101 h 806"/>
                  <a:gd name="T22" fmla="*/ 158 w 773"/>
                  <a:gd name="T23" fmla="*/ 82 h 806"/>
                  <a:gd name="T24" fmla="*/ 153 w 773"/>
                  <a:gd name="T25" fmla="*/ 52 h 806"/>
                  <a:gd name="T26" fmla="*/ 116 w 773"/>
                  <a:gd name="T27" fmla="*/ 72 h 806"/>
                  <a:gd name="T28" fmla="*/ 101 w 773"/>
                  <a:gd name="T29" fmla="*/ 0 h 806"/>
                  <a:gd name="T30" fmla="*/ 75 w 773"/>
                  <a:gd name="T31" fmla="*/ 29 h 806"/>
                  <a:gd name="T32" fmla="*/ 72 w 773"/>
                  <a:gd name="T33" fmla="*/ 74 h 806"/>
                  <a:gd name="T34" fmla="*/ 55 w 773"/>
                  <a:gd name="T35" fmla="*/ 66 h 806"/>
                  <a:gd name="T36" fmla="*/ 55 w 773"/>
                  <a:gd name="T37" fmla="*/ 118 h 806"/>
                  <a:gd name="T38" fmla="*/ 75 w 773"/>
                  <a:gd name="T39" fmla="*/ 125 h 806"/>
                  <a:gd name="T40" fmla="*/ 74 w 773"/>
                  <a:gd name="T41" fmla="*/ 239 h 806"/>
                  <a:gd name="T42" fmla="*/ 12 w 773"/>
                  <a:gd name="T43" fmla="*/ 313 h 806"/>
                  <a:gd name="T44" fmla="*/ 0 w 773"/>
                  <a:gd name="T45" fmla="*/ 333 h 806"/>
                  <a:gd name="T46" fmla="*/ 2 w 773"/>
                  <a:gd name="T47" fmla="*/ 378 h 806"/>
                  <a:gd name="T48" fmla="*/ 35 w 773"/>
                  <a:gd name="T49" fmla="*/ 374 h 806"/>
                  <a:gd name="T50" fmla="*/ 72 w 773"/>
                  <a:gd name="T51" fmla="*/ 388 h 806"/>
                  <a:gd name="T52" fmla="*/ 82 w 773"/>
                  <a:gd name="T53" fmla="*/ 428 h 806"/>
                  <a:gd name="T54" fmla="*/ 112 w 773"/>
                  <a:gd name="T55" fmla="*/ 438 h 806"/>
                  <a:gd name="T56" fmla="*/ 110 w 773"/>
                  <a:gd name="T57" fmla="*/ 463 h 806"/>
                  <a:gd name="T58" fmla="*/ 99 w 773"/>
                  <a:gd name="T59" fmla="*/ 504 h 806"/>
                  <a:gd name="T60" fmla="*/ 121 w 773"/>
                  <a:gd name="T61" fmla="*/ 513 h 806"/>
                  <a:gd name="T62" fmla="*/ 144 w 773"/>
                  <a:gd name="T63" fmla="*/ 532 h 806"/>
                  <a:gd name="T64" fmla="*/ 185 w 773"/>
                  <a:gd name="T65" fmla="*/ 559 h 806"/>
                  <a:gd name="T66" fmla="*/ 226 w 773"/>
                  <a:gd name="T67" fmla="*/ 546 h 806"/>
                  <a:gd name="T68" fmla="*/ 229 w 773"/>
                  <a:gd name="T69" fmla="*/ 574 h 806"/>
                  <a:gd name="T70" fmla="*/ 255 w 773"/>
                  <a:gd name="T71" fmla="*/ 579 h 806"/>
                  <a:gd name="T72" fmla="*/ 266 w 773"/>
                  <a:gd name="T73" fmla="*/ 577 h 806"/>
                  <a:gd name="T74" fmla="*/ 256 w 773"/>
                  <a:gd name="T75" fmla="*/ 504 h 806"/>
                  <a:gd name="T76" fmla="*/ 289 w 773"/>
                  <a:gd name="T77" fmla="*/ 490 h 806"/>
                  <a:gd name="T78" fmla="*/ 310 w 773"/>
                  <a:gd name="T79" fmla="*/ 472 h 806"/>
                  <a:gd name="T80" fmla="*/ 361 w 773"/>
                  <a:gd name="T81" fmla="*/ 472 h 806"/>
                  <a:gd name="T82" fmla="*/ 384 w 773"/>
                  <a:gd name="T83" fmla="*/ 470 h 806"/>
                  <a:gd name="T84" fmla="*/ 405 w 773"/>
                  <a:gd name="T85" fmla="*/ 485 h 806"/>
                  <a:gd name="T86" fmla="*/ 422 w 773"/>
                  <a:gd name="T87" fmla="*/ 464 h 806"/>
                  <a:gd name="T88" fmla="*/ 445 w 773"/>
                  <a:gd name="T89" fmla="*/ 465 h 806"/>
                  <a:gd name="T90" fmla="*/ 475 w 773"/>
                  <a:gd name="T91" fmla="*/ 430 h 806"/>
                  <a:gd name="T92" fmla="*/ 506 w 773"/>
                  <a:gd name="T93" fmla="*/ 437 h 806"/>
                  <a:gd name="T94" fmla="*/ 529 w 773"/>
                  <a:gd name="T95" fmla="*/ 411 h 806"/>
                  <a:gd name="T96" fmla="*/ 540 w 773"/>
                  <a:gd name="T97" fmla="*/ 387 h 806"/>
                  <a:gd name="T98" fmla="*/ 481 w 773"/>
                  <a:gd name="T99" fmla="*/ 366 h 806"/>
                  <a:gd name="T100" fmla="*/ 457 w 773"/>
                  <a:gd name="T101" fmla="*/ 350 h 806"/>
                  <a:gd name="T102" fmla="*/ 431 w 773"/>
                  <a:gd name="T103" fmla="*/ 332 h 806"/>
                  <a:gd name="T104" fmla="*/ 439 w 773"/>
                  <a:gd name="T105" fmla="*/ 284 h 806"/>
                  <a:gd name="T106" fmla="*/ 436 w 773"/>
                  <a:gd name="T107" fmla="*/ 196 h 806"/>
                  <a:gd name="T108" fmla="*/ 390 w 773"/>
                  <a:gd name="T109" fmla="*/ 199 h 806"/>
                  <a:gd name="T110" fmla="*/ 382 w 773"/>
                  <a:gd name="T111" fmla="*/ 167 h 806"/>
                  <a:gd name="T112" fmla="*/ 392 w 773"/>
                  <a:gd name="T113" fmla="*/ 136 h 806"/>
                  <a:gd name="T114" fmla="*/ 419 w 773"/>
                  <a:gd name="T115" fmla="*/ 134 h 806"/>
                  <a:gd name="T116" fmla="*/ 467 w 773"/>
                  <a:gd name="T117" fmla="*/ 134 h 806"/>
                  <a:gd name="T118" fmla="*/ 477 w 773"/>
                  <a:gd name="T119" fmla="*/ 107 h 80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773"/>
                  <a:gd name="T181" fmla="*/ 0 h 806"/>
                  <a:gd name="T182" fmla="*/ 773 w 773"/>
                  <a:gd name="T183" fmla="*/ 806 h 80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773" h="806">
                    <a:moveTo>
                      <a:pt x="682" y="148"/>
                    </a:moveTo>
                    <a:lnTo>
                      <a:pt x="675" y="125"/>
                    </a:lnTo>
                    <a:lnTo>
                      <a:pt x="656" y="119"/>
                    </a:lnTo>
                    <a:lnTo>
                      <a:pt x="623" y="139"/>
                    </a:lnTo>
                    <a:lnTo>
                      <a:pt x="601" y="127"/>
                    </a:lnTo>
                    <a:lnTo>
                      <a:pt x="599" y="99"/>
                    </a:lnTo>
                    <a:lnTo>
                      <a:pt x="587" y="86"/>
                    </a:lnTo>
                    <a:lnTo>
                      <a:pt x="587" y="70"/>
                    </a:lnTo>
                    <a:lnTo>
                      <a:pt x="557" y="64"/>
                    </a:lnTo>
                    <a:lnTo>
                      <a:pt x="548" y="72"/>
                    </a:lnTo>
                    <a:lnTo>
                      <a:pt x="553" y="95"/>
                    </a:lnTo>
                    <a:lnTo>
                      <a:pt x="529" y="105"/>
                    </a:lnTo>
                    <a:lnTo>
                      <a:pt x="522" y="122"/>
                    </a:lnTo>
                    <a:lnTo>
                      <a:pt x="529" y="141"/>
                    </a:lnTo>
                    <a:lnTo>
                      <a:pt x="474" y="204"/>
                    </a:lnTo>
                    <a:lnTo>
                      <a:pt x="482" y="279"/>
                    </a:lnTo>
                    <a:lnTo>
                      <a:pt x="455" y="302"/>
                    </a:lnTo>
                    <a:lnTo>
                      <a:pt x="443" y="289"/>
                    </a:lnTo>
                    <a:lnTo>
                      <a:pt x="390" y="320"/>
                    </a:lnTo>
                    <a:lnTo>
                      <a:pt x="371" y="308"/>
                    </a:lnTo>
                    <a:lnTo>
                      <a:pt x="294" y="161"/>
                    </a:lnTo>
                    <a:lnTo>
                      <a:pt x="263" y="139"/>
                    </a:lnTo>
                    <a:lnTo>
                      <a:pt x="239" y="132"/>
                    </a:lnTo>
                    <a:lnTo>
                      <a:pt x="227" y="112"/>
                    </a:lnTo>
                    <a:lnTo>
                      <a:pt x="241" y="90"/>
                    </a:lnTo>
                    <a:lnTo>
                      <a:pt x="219" y="72"/>
                    </a:lnTo>
                    <a:lnTo>
                      <a:pt x="193" y="95"/>
                    </a:lnTo>
                    <a:lnTo>
                      <a:pt x="167" y="99"/>
                    </a:lnTo>
                    <a:lnTo>
                      <a:pt x="148" y="19"/>
                    </a:lnTo>
                    <a:lnTo>
                      <a:pt x="144" y="0"/>
                    </a:lnTo>
                    <a:lnTo>
                      <a:pt x="117" y="33"/>
                    </a:lnTo>
                    <a:lnTo>
                      <a:pt x="107" y="40"/>
                    </a:lnTo>
                    <a:lnTo>
                      <a:pt x="109" y="90"/>
                    </a:lnTo>
                    <a:lnTo>
                      <a:pt x="103" y="101"/>
                    </a:lnTo>
                    <a:lnTo>
                      <a:pt x="89" y="101"/>
                    </a:lnTo>
                    <a:lnTo>
                      <a:pt x="79" y="90"/>
                    </a:lnTo>
                    <a:lnTo>
                      <a:pt x="65" y="105"/>
                    </a:lnTo>
                    <a:lnTo>
                      <a:pt x="79" y="163"/>
                    </a:lnTo>
                    <a:lnTo>
                      <a:pt x="93" y="163"/>
                    </a:lnTo>
                    <a:lnTo>
                      <a:pt x="107" y="172"/>
                    </a:lnTo>
                    <a:lnTo>
                      <a:pt x="112" y="207"/>
                    </a:lnTo>
                    <a:lnTo>
                      <a:pt x="105" y="329"/>
                    </a:lnTo>
                    <a:lnTo>
                      <a:pt x="21" y="404"/>
                    </a:lnTo>
                    <a:lnTo>
                      <a:pt x="17" y="433"/>
                    </a:lnTo>
                    <a:lnTo>
                      <a:pt x="2" y="445"/>
                    </a:lnTo>
                    <a:lnTo>
                      <a:pt x="0" y="460"/>
                    </a:lnTo>
                    <a:lnTo>
                      <a:pt x="12" y="496"/>
                    </a:lnTo>
                    <a:lnTo>
                      <a:pt x="2" y="522"/>
                    </a:lnTo>
                    <a:lnTo>
                      <a:pt x="9" y="527"/>
                    </a:lnTo>
                    <a:lnTo>
                      <a:pt x="50" y="515"/>
                    </a:lnTo>
                    <a:lnTo>
                      <a:pt x="109" y="512"/>
                    </a:lnTo>
                    <a:lnTo>
                      <a:pt x="103" y="536"/>
                    </a:lnTo>
                    <a:lnTo>
                      <a:pt x="114" y="558"/>
                    </a:lnTo>
                    <a:lnTo>
                      <a:pt x="117" y="590"/>
                    </a:lnTo>
                    <a:lnTo>
                      <a:pt x="124" y="602"/>
                    </a:lnTo>
                    <a:lnTo>
                      <a:pt x="160" y="604"/>
                    </a:lnTo>
                    <a:lnTo>
                      <a:pt x="175" y="616"/>
                    </a:lnTo>
                    <a:lnTo>
                      <a:pt x="158" y="638"/>
                    </a:lnTo>
                    <a:lnTo>
                      <a:pt x="155" y="664"/>
                    </a:lnTo>
                    <a:lnTo>
                      <a:pt x="142" y="695"/>
                    </a:lnTo>
                    <a:lnTo>
                      <a:pt x="151" y="705"/>
                    </a:lnTo>
                    <a:lnTo>
                      <a:pt x="172" y="708"/>
                    </a:lnTo>
                    <a:lnTo>
                      <a:pt x="210" y="722"/>
                    </a:lnTo>
                    <a:lnTo>
                      <a:pt x="206" y="734"/>
                    </a:lnTo>
                    <a:lnTo>
                      <a:pt x="230" y="772"/>
                    </a:lnTo>
                    <a:lnTo>
                      <a:pt x="265" y="772"/>
                    </a:lnTo>
                    <a:lnTo>
                      <a:pt x="309" y="747"/>
                    </a:lnTo>
                    <a:lnTo>
                      <a:pt x="323" y="754"/>
                    </a:lnTo>
                    <a:lnTo>
                      <a:pt x="323" y="770"/>
                    </a:lnTo>
                    <a:lnTo>
                      <a:pt x="328" y="792"/>
                    </a:lnTo>
                    <a:lnTo>
                      <a:pt x="340" y="802"/>
                    </a:lnTo>
                    <a:lnTo>
                      <a:pt x="364" y="799"/>
                    </a:lnTo>
                    <a:lnTo>
                      <a:pt x="373" y="805"/>
                    </a:lnTo>
                    <a:lnTo>
                      <a:pt x="381" y="796"/>
                    </a:lnTo>
                    <a:lnTo>
                      <a:pt x="381" y="761"/>
                    </a:lnTo>
                    <a:lnTo>
                      <a:pt x="366" y="696"/>
                    </a:lnTo>
                    <a:lnTo>
                      <a:pt x="376" y="677"/>
                    </a:lnTo>
                    <a:lnTo>
                      <a:pt x="414" y="677"/>
                    </a:lnTo>
                    <a:lnTo>
                      <a:pt x="423" y="677"/>
                    </a:lnTo>
                    <a:lnTo>
                      <a:pt x="443" y="652"/>
                    </a:lnTo>
                    <a:lnTo>
                      <a:pt x="495" y="670"/>
                    </a:lnTo>
                    <a:lnTo>
                      <a:pt x="517" y="650"/>
                    </a:lnTo>
                    <a:lnTo>
                      <a:pt x="529" y="662"/>
                    </a:lnTo>
                    <a:lnTo>
                      <a:pt x="550" y="648"/>
                    </a:lnTo>
                    <a:lnTo>
                      <a:pt x="570" y="669"/>
                    </a:lnTo>
                    <a:lnTo>
                      <a:pt x="579" y="669"/>
                    </a:lnTo>
                    <a:lnTo>
                      <a:pt x="585" y="657"/>
                    </a:lnTo>
                    <a:lnTo>
                      <a:pt x="603" y="640"/>
                    </a:lnTo>
                    <a:lnTo>
                      <a:pt x="611" y="646"/>
                    </a:lnTo>
                    <a:lnTo>
                      <a:pt x="636" y="642"/>
                    </a:lnTo>
                    <a:lnTo>
                      <a:pt x="660" y="621"/>
                    </a:lnTo>
                    <a:lnTo>
                      <a:pt x="680" y="593"/>
                    </a:lnTo>
                    <a:lnTo>
                      <a:pt x="709" y="587"/>
                    </a:lnTo>
                    <a:lnTo>
                      <a:pt x="723" y="602"/>
                    </a:lnTo>
                    <a:lnTo>
                      <a:pt x="735" y="571"/>
                    </a:lnTo>
                    <a:lnTo>
                      <a:pt x="757" y="568"/>
                    </a:lnTo>
                    <a:lnTo>
                      <a:pt x="766" y="563"/>
                    </a:lnTo>
                    <a:lnTo>
                      <a:pt x="772" y="534"/>
                    </a:lnTo>
                    <a:lnTo>
                      <a:pt x="763" y="518"/>
                    </a:lnTo>
                    <a:lnTo>
                      <a:pt x="689" y="505"/>
                    </a:lnTo>
                    <a:lnTo>
                      <a:pt x="675" y="483"/>
                    </a:lnTo>
                    <a:lnTo>
                      <a:pt x="654" y="483"/>
                    </a:lnTo>
                    <a:lnTo>
                      <a:pt x="634" y="483"/>
                    </a:lnTo>
                    <a:lnTo>
                      <a:pt x="618" y="459"/>
                    </a:lnTo>
                    <a:lnTo>
                      <a:pt x="620" y="445"/>
                    </a:lnTo>
                    <a:lnTo>
                      <a:pt x="629" y="392"/>
                    </a:lnTo>
                    <a:lnTo>
                      <a:pt x="601" y="363"/>
                    </a:lnTo>
                    <a:lnTo>
                      <a:pt x="623" y="271"/>
                    </a:lnTo>
                    <a:lnTo>
                      <a:pt x="608" y="257"/>
                    </a:lnTo>
                    <a:lnTo>
                      <a:pt x="558" y="274"/>
                    </a:lnTo>
                    <a:lnTo>
                      <a:pt x="548" y="253"/>
                    </a:lnTo>
                    <a:lnTo>
                      <a:pt x="548" y="231"/>
                    </a:lnTo>
                    <a:lnTo>
                      <a:pt x="537" y="221"/>
                    </a:lnTo>
                    <a:lnTo>
                      <a:pt x="561" y="187"/>
                    </a:lnTo>
                    <a:lnTo>
                      <a:pt x="587" y="196"/>
                    </a:lnTo>
                    <a:lnTo>
                      <a:pt x="599" y="185"/>
                    </a:lnTo>
                    <a:lnTo>
                      <a:pt x="647" y="192"/>
                    </a:lnTo>
                    <a:lnTo>
                      <a:pt x="668" y="185"/>
                    </a:lnTo>
                    <a:lnTo>
                      <a:pt x="682" y="148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10" name="Freeform 1073"/>
              <p:cNvSpPr>
                <a:spLocks/>
              </p:cNvSpPr>
              <p:nvPr/>
            </p:nvSpPr>
            <p:spPr bwMode="auto">
              <a:xfrm rot="356891">
                <a:off x="7280605" y="4604858"/>
                <a:ext cx="611495" cy="861415"/>
              </a:xfrm>
              <a:custGeom>
                <a:avLst/>
                <a:gdLst>
                  <a:gd name="T0" fmla="*/ 6 w 404"/>
                  <a:gd name="T1" fmla="*/ 89 h 566"/>
                  <a:gd name="T2" fmla="*/ 25 w 404"/>
                  <a:gd name="T3" fmla="*/ 125 h 566"/>
                  <a:gd name="T4" fmla="*/ 26 w 404"/>
                  <a:gd name="T5" fmla="*/ 144 h 566"/>
                  <a:gd name="T6" fmla="*/ 16 w 404"/>
                  <a:gd name="T7" fmla="*/ 163 h 566"/>
                  <a:gd name="T8" fmla="*/ 4 w 404"/>
                  <a:gd name="T9" fmla="*/ 174 h 566"/>
                  <a:gd name="T10" fmla="*/ 0 w 404"/>
                  <a:gd name="T11" fmla="*/ 210 h 566"/>
                  <a:gd name="T12" fmla="*/ 4 w 404"/>
                  <a:gd name="T13" fmla="*/ 214 h 566"/>
                  <a:gd name="T14" fmla="*/ 12 w 404"/>
                  <a:gd name="T15" fmla="*/ 211 h 566"/>
                  <a:gd name="T16" fmla="*/ 16 w 404"/>
                  <a:gd name="T17" fmla="*/ 214 h 566"/>
                  <a:gd name="T18" fmla="*/ 16 w 404"/>
                  <a:gd name="T19" fmla="*/ 236 h 566"/>
                  <a:gd name="T20" fmla="*/ 26 w 404"/>
                  <a:gd name="T21" fmla="*/ 261 h 566"/>
                  <a:gd name="T22" fmla="*/ 37 w 404"/>
                  <a:gd name="T23" fmla="*/ 265 h 566"/>
                  <a:gd name="T24" fmla="*/ 38 w 404"/>
                  <a:gd name="T25" fmla="*/ 304 h 566"/>
                  <a:gd name="T26" fmla="*/ 33 w 404"/>
                  <a:gd name="T27" fmla="*/ 330 h 566"/>
                  <a:gd name="T28" fmla="*/ 38 w 404"/>
                  <a:gd name="T29" fmla="*/ 341 h 566"/>
                  <a:gd name="T30" fmla="*/ 50 w 404"/>
                  <a:gd name="T31" fmla="*/ 353 h 566"/>
                  <a:gd name="T32" fmla="*/ 81 w 404"/>
                  <a:gd name="T33" fmla="*/ 345 h 566"/>
                  <a:gd name="T34" fmla="*/ 87 w 404"/>
                  <a:gd name="T35" fmla="*/ 356 h 566"/>
                  <a:gd name="T36" fmla="*/ 77 w 404"/>
                  <a:gd name="T37" fmla="*/ 369 h 566"/>
                  <a:gd name="T38" fmla="*/ 62 w 404"/>
                  <a:gd name="T39" fmla="*/ 392 h 566"/>
                  <a:gd name="T40" fmla="*/ 62 w 404"/>
                  <a:gd name="T41" fmla="*/ 399 h 566"/>
                  <a:gd name="T42" fmla="*/ 70 w 404"/>
                  <a:gd name="T43" fmla="*/ 406 h 566"/>
                  <a:gd name="T44" fmla="*/ 134 w 404"/>
                  <a:gd name="T45" fmla="*/ 381 h 566"/>
                  <a:gd name="T46" fmla="*/ 155 w 404"/>
                  <a:gd name="T47" fmla="*/ 392 h 566"/>
                  <a:gd name="T48" fmla="*/ 161 w 404"/>
                  <a:gd name="T49" fmla="*/ 387 h 566"/>
                  <a:gd name="T50" fmla="*/ 155 w 404"/>
                  <a:gd name="T51" fmla="*/ 372 h 566"/>
                  <a:gd name="T52" fmla="*/ 157 w 404"/>
                  <a:gd name="T53" fmla="*/ 365 h 566"/>
                  <a:gd name="T54" fmla="*/ 166 w 404"/>
                  <a:gd name="T55" fmla="*/ 305 h 566"/>
                  <a:gd name="T56" fmla="*/ 175 w 404"/>
                  <a:gd name="T57" fmla="*/ 292 h 566"/>
                  <a:gd name="T58" fmla="*/ 179 w 404"/>
                  <a:gd name="T59" fmla="*/ 276 h 566"/>
                  <a:gd name="T60" fmla="*/ 191 w 404"/>
                  <a:gd name="T61" fmla="*/ 252 h 566"/>
                  <a:gd name="T62" fmla="*/ 184 w 404"/>
                  <a:gd name="T63" fmla="*/ 243 h 566"/>
                  <a:gd name="T64" fmla="*/ 185 w 404"/>
                  <a:gd name="T65" fmla="*/ 222 h 566"/>
                  <a:gd name="T66" fmla="*/ 212 w 404"/>
                  <a:gd name="T67" fmla="*/ 191 h 566"/>
                  <a:gd name="T68" fmla="*/ 210 w 404"/>
                  <a:gd name="T69" fmla="*/ 171 h 566"/>
                  <a:gd name="T70" fmla="*/ 227 w 404"/>
                  <a:gd name="T71" fmla="*/ 142 h 566"/>
                  <a:gd name="T72" fmla="*/ 244 w 404"/>
                  <a:gd name="T73" fmla="*/ 146 h 566"/>
                  <a:gd name="T74" fmla="*/ 278 w 404"/>
                  <a:gd name="T75" fmla="*/ 120 h 566"/>
                  <a:gd name="T76" fmla="*/ 285 w 404"/>
                  <a:gd name="T77" fmla="*/ 107 h 566"/>
                  <a:gd name="T78" fmla="*/ 263 w 404"/>
                  <a:gd name="T79" fmla="*/ 66 h 566"/>
                  <a:gd name="T80" fmla="*/ 250 w 404"/>
                  <a:gd name="T81" fmla="*/ 46 h 566"/>
                  <a:gd name="T82" fmla="*/ 259 w 404"/>
                  <a:gd name="T83" fmla="*/ 36 h 566"/>
                  <a:gd name="T84" fmla="*/ 246 w 404"/>
                  <a:gd name="T85" fmla="*/ 24 h 566"/>
                  <a:gd name="T86" fmla="*/ 214 w 404"/>
                  <a:gd name="T87" fmla="*/ 24 h 566"/>
                  <a:gd name="T88" fmla="*/ 199 w 404"/>
                  <a:gd name="T89" fmla="*/ 8 h 566"/>
                  <a:gd name="T90" fmla="*/ 173 w 404"/>
                  <a:gd name="T91" fmla="*/ 35 h 566"/>
                  <a:gd name="T92" fmla="*/ 164 w 404"/>
                  <a:gd name="T93" fmla="*/ 30 h 566"/>
                  <a:gd name="T94" fmla="*/ 175 w 404"/>
                  <a:gd name="T95" fmla="*/ 10 h 566"/>
                  <a:gd name="T96" fmla="*/ 173 w 404"/>
                  <a:gd name="T97" fmla="*/ 4 h 566"/>
                  <a:gd name="T98" fmla="*/ 164 w 404"/>
                  <a:gd name="T99" fmla="*/ 0 h 566"/>
                  <a:gd name="T100" fmla="*/ 134 w 404"/>
                  <a:gd name="T101" fmla="*/ 17 h 566"/>
                  <a:gd name="T102" fmla="*/ 107 w 404"/>
                  <a:gd name="T103" fmla="*/ 25 h 566"/>
                  <a:gd name="T104" fmla="*/ 87 w 404"/>
                  <a:gd name="T105" fmla="*/ 24 h 566"/>
                  <a:gd name="T106" fmla="*/ 45 w 404"/>
                  <a:gd name="T107" fmla="*/ 65 h 566"/>
                  <a:gd name="T108" fmla="*/ 21 w 404"/>
                  <a:gd name="T109" fmla="*/ 73 h 566"/>
                  <a:gd name="T110" fmla="*/ 6 w 404"/>
                  <a:gd name="T111" fmla="*/ 89 h 566"/>
                  <a:gd name="T112" fmla="*/ 6 w 404"/>
                  <a:gd name="T113" fmla="*/ 89 h 56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404"/>
                  <a:gd name="T172" fmla="*/ 0 h 566"/>
                  <a:gd name="T173" fmla="*/ 404 w 404"/>
                  <a:gd name="T174" fmla="*/ 566 h 56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404" h="566">
                    <a:moveTo>
                      <a:pt x="9" y="124"/>
                    </a:moveTo>
                    <a:lnTo>
                      <a:pt x="35" y="174"/>
                    </a:lnTo>
                    <a:lnTo>
                      <a:pt x="37" y="201"/>
                    </a:lnTo>
                    <a:lnTo>
                      <a:pt x="23" y="227"/>
                    </a:lnTo>
                    <a:lnTo>
                      <a:pt x="4" y="242"/>
                    </a:lnTo>
                    <a:lnTo>
                      <a:pt x="0" y="291"/>
                    </a:lnTo>
                    <a:lnTo>
                      <a:pt x="6" y="298"/>
                    </a:lnTo>
                    <a:lnTo>
                      <a:pt x="18" y="293"/>
                    </a:lnTo>
                    <a:lnTo>
                      <a:pt x="23" y="298"/>
                    </a:lnTo>
                    <a:lnTo>
                      <a:pt x="23" y="329"/>
                    </a:lnTo>
                    <a:lnTo>
                      <a:pt x="37" y="363"/>
                    </a:lnTo>
                    <a:lnTo>
                      <a:pt x="52" y="370"/>
                    </a:lnTo>
                    <a:lnTo>
                      <a:pt x="54" y="423"/>
                    </a:lnTo>
                    <a:lnTo>
                      <a:pt x="46" y="459"/>
                    </a:lnTo>
                    <a:lnTo>
                      <a:pt x="54" y="474"/>
                    </a:lnTo>
                    <a:lnTo>
                      <a:pt x="71" y="491"/>
                    </a:lnTo>
                    <a:lnTo>
                      <a:pt x="114" y="480"/>
                    </a:lnTo>
                    <a:lnTo>
                      <a:pt x="123" y="495"/>
                    </a:lnTo>
                    <a:lnTo>
                      <a:pt x="109" y="514"/>
                    </a:lnTo>
                    <a:lnTo>
                      <a:pt x="87" y="546"/>
                    </a:lnTo>
                    <a:lnTo>
                      <a:pt x="87" y="555"/>
                    </a:lnTo>
                    <a:lnTo>
                      <a:pt x="100" y="565"/>
                    </a:lnTo>
                    <a:lnTo>
                      <a:pt x="188" y="529"/>
                    </a:lnTo>
                    <a:lnTo>
                      <a:pt x="219" y="546"/>
                    </a:lnTo>
                    <a:lnTo>
                      <a:pt x="228" y="538"/>
                    </a:lnTo>
                    <a:lnTo>
                      <a:pt x="219" y="517"/>
                    </a:lnTo>
                    <a:lnTo>
                      <a:pt x="221" y="507"/>
                    </a:lnTo>
                    <a:lnTo>
                      <a:pt x="234" y="425"/>
                    </a:lnTo>
                    <a:lnTo>
                      <a:pt x="247" y="406"/>
                    </a:lnTo>
                    <a:lnTo>
                      <a:pt x="254" y="384"/>
                    </a:lnTo>
                    <a:lnTo>
                      <a:pt x="269" y="350"/>
                    </a:lnTo>
                    <a:lnTo>
                      <a:pt x="260" y="337"/>
                    </a:lnTo>
                    <a:lnTo>
                      <a:pt x="262" y="309"/>
                    </a:lnTo>
                    <a:lnTo>
                      <a:pt x="300" y="266"/>
                    </a:lnTo>
                    <a:lnTo>
                      <a:pt x="297" y="238"/>
                    </a:lnTo>
                    <a:lnTo>
                      <a:pt x="321" y="196"/>
                    </a:lnTo>
                    <a:lnTo>
                      <a:pt x="345" y="203"/>
                    </a:lnTo>
                    <a:lnTo>
                      <a:pt x="393" y="168"/>
                    </a:lnTo>
                    <a:lnTo>
                      <a:pt x="403" y="150"/>
                    </a:lnTo>
                    <a:lnTo>
                      <a:pt x="372" y="93"/>
                    </a:lnTo>
                    <a:lnTo>
                      <a:pt x="352" y="64"/>
                    </a:lnTo>
                    <a:lnTo>
                      <a:pt x="367" y="50"/>
                    </a:lnTo>
                    <a:lnTo>
                      <a:pt x="348" y="33"/>
                    </a:lnTo>
                    <a:lnTo>
                      <a:pt x="302" y="33"/>
                    </a:lnTo>
                    <a:lnTo>
                      <a:pt x="281" y="11"/>
                    </a:lnTo>
                    <a:lnTo>
                      <a:pt x="245" y="48"/>
                    </a:lnTo>
                    <a:lnTo>
                      <a:pt x="231" y="42"/>
                    </a:lnTo>
                    <a:lnTo>
                      <a:pt x="247" y="13"/>
                    </a:lnTo>
                    <a:lnTo>
                      <a:pt x="245" y="4"/>
                    </a:lnTo>
                    <a:lnTo>
                      <a:pt x="231" y="0"/>
                    </a:lnTo>
                    <a:lnTo>
                      <a:pt x="188" y="24"/>
                    </a:lnTo>
                    <a:lnTo>
                      <a:pt x="152" y="35"/>
                    </a:lnTo>
                    <a:lnTo>
                      <a:pt x="124" y="33"/>
                    </a:lnTo>
                    <a:lnTo>
                      <a:pt x="63" y="90"/>
                    </a:lnTo>
                    <a:lnTo>
                      <a:pt x="30" y="101"/>
                    </a:lnTo>
                    <a:lnTo>
                      <a:pt x="9" y="124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11" name="Freeform 1074"/>
              <p:cNvSpPr>
                <a:spLocks/>
              </p:cNvSpPr>
              <p:nvPr/>
            </p:nvSpPr>
            <p:spPr bwMode="auto">
              <a:xfrm rot="356891">
                <a:off x="6661813" y="4626818"/>
                <a:ext cx="699821" cy="800250"/>
              </a:xfrm>
              <a:custGeom>
                <a:avLst/>
                <a:gdLst>
                  <a:gd name="T0" fmla="*/ 277 w 465"/>
                  <a:gd name="T1" fmla="*/ 47 h 524"/>
                  <a:gd name="T2" fmla="*/ 271 w 465"/>
                  <a:gd name="T3" fmla="*/ 13 h 524"/>
                  <a:gd name="T4" fmla="*/ 247 w 465"/>
                  <a:gd name="T5" fmla="*/ 19 h 524"/>
                  <a:gd name="T6" fmla="*/ 229 w 465"/>
                  <a:gd name="T7" fmla="*/ 31 h 524"/>
                  <a:gd name="T8" fmla="*/ 213 w 465"/>
                  <a:gd name="T9" fmla="*/ 18 h 524"/>
                  <a:gd name="T10" fmla="*/ 183 w 465"/>
                  <a:gd name="T11" fmla="*/ 22 h 524"/>
                  <a:gd name="T12" fmla="*/ 88 w 465"/>
                  <a:gd name="T13" fmla="*/ 0 h 524"/>
                  <a:gd name="T14" fmla="*/ 94 w 465"/>
                  <a:gd name="T15" fmla="*/ 25 h 524"/>
                  <a:gd name="T16" fmla="*/ 51 w 465"/>
                  <a:gd name="T17" fmla="*/ 25 h 524"/>
                  <a:gd name="T18" fmla="*/ 15 w 465"/>
                  <a:gd name="T19" fmla="*/ 72 h 524"/>
                  <a:gd name="T20" fmla="*/ 30 w 465"/>
                  <a:gd name="T21" fmla="*/ 181 h 524"/>
                  <a:gd name="T22" fmla="*/ 4 w 465"/>
                  <a:gd name="T23" fmla="*/ 221 h 524"/>
                  <a:gd name="T24" fmla="*/ 40 w 465"/>
                  <a:gd name="T25" fmla="*/ 227 h 524"/>
                  <a:gd name="T26" fmla="*/ 46 w 465"/>
                  <a:gd name="T27" fmla="*/ 295 h 524"/>
                  <a:gd name="T28" fmla="*/ 78 w 465"/>
                  <a:gd name="T29" fmla="*/ 277 h 524"/>
                  <a:gd name="T30" fmla="*/ 89 w 465"/>
                  <a:gd name="T31" fmla="*/ 293 h 524"/>
                  <a:gd name="T32" fmla="*/ 120 w 465"/>
                  <a:gd name="T33" fmla="*/ 271 h 524"/>
                  <a:gd name="T34" fmla="*/ 151 w 465"/>
                  <a:gd name="T35" fmla="*/ 271 h 524"/>
                  <a:gd name="T36" fmla="*/ 166 w 465"/>
                  <a:gd name="T37" fmla="*/ 297 h 524"/>
                  <a:gd name="T38" fmla="*/ 148 w 465"/>
                  <a:gd name="T39" fmla="*/ 342 h 524"/>
                  <a:gd name="T40" fmla="*/ 148 w 465"/>
                  <a:gd name="T41" fmla="*/ 363 h 524"/>
                  <a:gd name="T42" fmla="*/ 178 w 465"/>
                  <a:gd name="T43" fmla="*/ 379 h 524"/>
                  <a:gd name="T44" fmla="*/ 201 w 465"/>
                  <a:gd name="T45" fmla="*/ 371 h 524"/>
                  <a:gd name="T46" fmla="*/ 213 w 465"/>
                  <a:gd name="T47" fmla="*/ 342 h 524"/>
                  <a:gd name="T48" fmla="*/ 235 w 465"/>
                  <a:gd name="T49" fmla="*/ 338 h 524"/>
                  <a:gd name="T50" fmla="*/ 265 w 465"/>
                  <a:gd name="T51" fmla="*/ 341 h 524"/>
                  <a:gd name="T52" fmla="*/ 260 w 465"/>
                  <a:gd name="T53" fmla="*/ 322 h 524"/>
                  <a:gd name="T54" fmla="*/ 307 w 465"/>
                  <a:gd name="T55" fmla="*/ 315 h 524"/>
                  <a:gd name="T56" fmla="*/ 317 w 465"/>
                  <a:gd name="T57" fmla="*/ 293 h 524"/>
                  <a:gd name="T58" fmla="*/ 320 w 465"/>
                  <a:gd name="T59" fmla="*/ 228 h 524"/>
                  <a:gd name="T60" fmla="*/ 301 w 465"/>
                  <a:gd name="T61" fmla="*/ 199 h 524"/>
                  <a:gd name="T62" fmla="*/ 297 w 465"/>
                  <a:gd name="T63" fmla="*/ 173 h 524"/>
                  <a:gd name="T64" fmla="*/ 284 w 465"/>
                  <a:gd name="T65" fmla="*/ 172 h 524"/>
                  <a:gd name="T66" fmla="*/ 301 w 465"/>
                  <a:gd name="T67" fmla="*/ 125 h 524"/>
                  <a:gd name="T68" fmla="*/ 308 w 465"/>
                  <a:gd name="T69" fmla="*/ 86 h 524"/>
                  <a:gd name="T70" fmla="*/ 291 w 465"/>
                  <a:gd name="T71" fmla="*/ 50 h 524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465"/>
                  <a:gd name="T109" fmla="*/ 0 h 524"/>
                  <a:gd name="T110" fmla="*/ 465 w 465"/>
                  <a:gd name="T111" fmla="*/ 524 h 524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465" h="524">
                    <a:moveTo>
                      <a:pt x="418" y="69"/>
                    </a:moveTo>
                    <a:lnTo>
                      <a:pt x="398" y="64"/>
                    </a:lnTo>
                    <a:lnTo>
                      <a:pt x="389" y="50"/>
                    </a:lnTo>
                    <a:lnTo>
                      <a:pt x="389" y="19"/>
                    </a:lnTo>
                    <a:lnTo>
                      <a:pt x="378" y="4"/>
                    </a:lnTo>
                    <a:lnTo>
                      <a:pt x="356" y="26"/>
                    </a:lnTo>
                    <a:lnTo>
                      <a:pt x="346" y="42"/>
                    </a:lnTo>
                    <a:lnTo>
                      <a:pt x="330" y="42"/>
                    </a:lnTo>
                    <a:lnTo>
                      <a:pt x="325" y="18"/>
                    </a:lnTo>
                    <a:lnTo>
                      <a:pt x="306" y="24"/>
                    </a:lnTo>
                    <a:lnTo>
                      <a:pt x="280" y="42"/>
                    </a:lnTo>
                    <a:lnTo>
                      <a:pt x="262" y="31"/>
                    </a:lnTo>
                    <a:lnTo>
                      <a:pt x="227" y="6"/>
                    </a:lnTo>
                    <a:lnTo>
                      <a:pt x="126" y="0"/>
                    </a:lnTo>
                    <a:lnTo>
                      <a:pt x="116" y="11"/>
                    </a:lnTo>
                    <a:lnTo>
                      <a:pt x="136" y="35"/>
                    </a:lnTo>
                    <a:lnTo>
                      <a:pt x="112" y="50"/>
                    </a:lnTo>
                    <a:lnTo>
                      <a:pt x="74" y="35"/>
                    </a:lnTo>
                    <a:lnTo>
                      <a:pt x="35" y="69"/>
                    </a:lnTo>
                    <a:lnTo>
                      <a:pt x="21" y="99"/>
                    </a:lnTo>
                    <a:lnTo>
                      <a:pt x="24" y="172"/>
                    </a:lnTo>
                    <a:lnTo>
                      <a:pt x="43" y="249"/>
                    </a:lnTo>
                    <a:lnTo>
                      <a:pt x="0" y="298"/>
                    </a:lnTo>
                    <a:lnTo>
                      <a:pt x="4" y="305"/>
                    </a:lnTo>
                    <a:lnTo>
                      <a:pt x="43" y="293"/>
                    </a:lnTo>
                    <a:lnTo>
                      <a:pt x="57" y="311"/>
                    </a:lnTo>
                    <a:lnTo>
                      <a:pt x="45" y="366"/>
                    </a:lnTo>
                    <a:lnTo>
                      <a:pt x="67" y="406"/>
                    </a:lnTo>
                    <a:lnTo>
                      <a:pt x="90" y="412"/>
                    </a:lnTo>
                    <a:lnTo>
                      <a:pt x="112" y="382"/>
                    </a:lnTo>
                    <a:lnTo>
                      <a:pt x="122" y="406"/>
                    </a:lnTo>
                    <a:lnTo>
                      <a:pt x="129" y="404"/>
                    </a:lnTo>
                    <a:lnTo>
                      <a:pt x="164" y="370"/>
                    </a:lnTo>
                    <a:lnTo>
                      <a:pt x="172" y="373"/>
                    </a:lnTo>
                    <a:lnTo>
                      <a:pt x="188" y="364"/>
                    </a:lnTo>
                    <a:lnTo>
                      <a:pt x="217" y="373"/>
                    </a:lnTo>
                    <a:lnTo>
                      <a:pt x="217" y="404"/>
                    </a:lnTo>
                    <a:lnTo>
                      <a:pt x="238" y="408"/>
                    </a:lnTo>
                    <a:lnTo>
                      <a:pt x="232" y="438"/>
                    </a:lnTo>
                    <a:lnTo>
                      <a:pt x="212" y="472"/>
                    </a:lnTo>
                    <a:lnTo>
                      <a:pt x="203" y="501"/>
                    </a:lnTo>
                    <a:lnTo>
                      <a:pt x="212" y="501"/>
                    </a:lnTo>
                    <a:lnTo>
                      <a:pt x="236" y="479"/>
                    </a:lnTo>
                    <a:lnTo>
                      <a:pt x="256" y="523"/>
                    </a:lnTo>
                    <a:lnTo>
                      <a:pt x="272" y="512"/>
                    </a:lnTo>
                    <a:lnTo>
                      <a:pt x="289" y="512"/>
                    </a:lnTo>
                    <a:lnTo>
                      <a:pt x="306" y="498"/>
                    </a:lnTo>
                    <a:lnTo>
                      <a:pt x="306" y="472"/>
                    </a:lnTo>
                    <a:lnTo>
                      <a:pt x="315" y="463"/>
                    </a:lnTo>
                    <a:lnTo>
                      <a:pt x="337" y="465"/>
                    </a:lnTo>
                    <a:lnTo>
                      <a:pt x="374" y="483"/>
                    </a:lnTo>
                    <a:lnTo>
                      <a:pt x="380" y="470"/>
                    </a:lnTo>
                    <a:lnTo>
                      <a:pt x="372" y="455"/>
                    </a:lnTo>
                    <a:lnTo>
                      <a:pt x="374" y="443"/>
                    </a:lnTo>
                    <a:lnTo>
                      <a:pt x="398" y="423"/>
                    </a:lnTo>
                    <a:lnTo>
                      <a:pt x="440" y="435"/>
                    </a:lnTo>
                    <a:lnTo>
                      <a:pt x="464" y="419"/>
                    </a:lnTo>
                    <a:lnTo>
                      <a:pt x="456" y="404"/>
                    </a:lnTo>
                    <a:lnTo>
                      <a:pt x="464" y="368"/>
                    </a:lnTo>
                    <a:lnTo>
                      <a:pt x="461" y="315"/>
                    </a:lnTo>
                    <a:lnTo>
                      <a:pt x="446" y="308"/>
                    </a:lnTo>
                    <a:lnTo>
                      <a:pt x="433" y="274"/>
                    </a:lnTo>
                    <a:lnTo>
                      <a:pt x="433" y="243"/>
                    </a:lnTo>
                    <a:lnTo>
                      <a:pt x="427" y="238"/>
                    </a:lnTo>
                    <a:lnTo>
                      <a:pt x="416" y="243"/>
                    </a:lnTo>
                    <a:lnTo>
                      <a:pt x="409" y="236"/>
                    </a:lnTo>
                    <a:lnTo>
                      <a:pt x="413" y="187"/>
                    </a:lnTo>
                    <a:lnTo>
                      <a:pt x="433" y="172"/>
                    </a:lnTo>
                    <a:lnTo>
                      <a:pt x="446" y="146"/>
                    </a:lnTo>
                    <a:lnTo>
                      <a:pt x="444" y="119"/>
                    </a:lnTo>
                    <a:lnTo>
                      <a:pt x="418" y="69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12" name="Freeform 1075"/>
              <p:cNvSpPr>
                <a:spLocks/>
              </p:cNvSpPr>
              <p:nvPr/>
            </p:nvSpPr>
            <p:spPr bwMode="auto">
              <a:xfrm rot="356891">
                <a:off x="5976673" y="4714860"/>
                <a:ext cx="781355" cy="700005"/>
              </a:xfrm>
              <a:custGeom>
                <a:avLst/>
                <a:gdLst>
                  <a:gd name="T0" fmla="*/ 100 w 520"/>
                  <a:gd name="T1" fmla="*/ 110 h 459"/>
                  <a:gd name="T2" fmla="*/ 91 w 520"/>
                  <a:gd name="T3" fmla="*/ 137 h 459"/>
                  <a:gd name="T4" fmla="*/ 75 w 520"/>
                  <a:gd name="T5" fmla="*/ 143 h 459"/>
                  <a:gd name="T6" fmla="*/ 42 w 520"/>
                  <a:gd name="T7" fmla="*/ 137 h 459"/>
                  <a:gd name="T8" fmla="*/ 35 w 520"/>
                  <a:gd name="T9" fmla="*/ 145 h 459"/>
                  <a:gd name="T10" fmla="*/ 17 w 520"/>
                  <a:gd name="T11" fmla="*/ 138 h 459"/>
                  <a:gd name="T12" fmla="*/ 0 w 520"/>
                  <a:gd name="T13" fmla="*/ 163 h 459"/>
                  <a:gd name="T14" fmla="*/ 8 w 520"/>
                  <a:gd name="T15" fmla="*/ 171 h 459"/>
                  <a:gd name="T16" fmla="*/ 8 w 520"/>
                  <a:gd name="T17" fmla="*/ 187 h 459"/>
                  <a:gd name="T18" fmla="*/ 15 w 520"/>
                  <a:gd name="T19" fmla="*/ 201 h 459"/>
                  <a:gd name="T20" fmla="*/ 49 w 520"/>
                  <a:gd name="T21" fmla="*/ 190 h 459"/>
                  <a:gd name="T22" fmla="*/ 58 w 520"/>
                  <a:gd name="T23" fmla="*/ 200 h 459"/>
                  <a:gd name="T24" fmla="*/ 44 w 520"/>
                  <a:gd name="T25" fmla="*/ 267 h 459"/>
                  <a:gd name="T26" fmla="*/ 64 w 520"/>
                  <a:gd name="T27" fmla="*/ 287 h 459"/>
                  <a:gd name="T28" fmla="*/ 58 w 520"/>
                  <a:gd name="T29" fmla="*/ 327 h 459"/>
                  <a:gd name="T30" fmla="*/ 78 w 520"/>
                  <a:gd name="T31" fmla="*/ 328 h 459"/>
                  <a:gd name="T32" fmla="*/ 98 w 520"/>
                  <a:gd name="T33" fmla="*/ 307 h 459"/>
                  <a:gd name="T34" fmla="*/ 107 w 520"/>
                  <a:gd name="T35" fmla="*/ 313 h 459"/>
                  <a:gd name="T36" fmla="*/ 148 w 520"/>
                  <a:gd name="T37" fmla="*/ 331 h 459"/>
                  <a:gd name="T38" fmla="*/ 157 w 520"/>
                  <a:gd name="T39" fmla="*/ 327 h 459"/>
                  <a:gd name="T40" fmla="*/ 158 w 520"/>
                  <a:gd name="T41" fmla="*/ 311 h 459"/>
                  <a:gd name="T42" fmla="*/ 165 w 520"/>
                  <a:gd name="T43" fmla="*/ 302 h 459"/>
                  <a:gd name="T44" fmla="*/ 223 w 520"/>
                  <a:gd name="T45" fmla="*/ 264 h 459"/>
                  <a:gd name="T46" fmla="*/ 234 w 520"/>
                  <a:gd name="T47" fmla="*/ 277 h 459"/>
                  <a:gd name="T48" fmla="*/ 268 w 520"/>
                  <a:gd name="T49" fmla="*/ 287 h 459"/>
                  <a:gd name="T50" fmla="*/ 288 w 520"/>
                  <a:gd name="T51" fmla="*/ 261 h 459"/>
                  <a:gd name="T52" fmla="*/ 296 w 520"/>
                  <a:gd name="T53" fmla="*/ 267 h 459"/>
                  <a:gd name="T54" fmla="*/ 311 w 520"/>
                  <a:gd name="T55" fmla="*/ 267 h 459"/>
                  <a:gd name="T56" fmla="*/ 311 w 520"/>
                  <a:gd name="T57" fmla="*/ 259 h 459"/>
                  <a:gd name="T58" fmla="*/ 329 w 520"/>
                  <a:gd name="T59" fmla="*/ 252 h 459"/>
                  <a:gd name="T60" fmla="*/ 329 w 520"/>
                  <a:gd name="T61" fmla="*/ 246 h 459"/>
                  <a:gd name="T62" fmla="*/ 336 w 520"/>
                  <a:gd name="T63" fmla="*/ 238 h 459"/>
                  <a:gd name="T64" fmla="*/ 341 w 520"/>
                  <a:gd name="T65" fmla="*/ 240 h 459"/>
                  <a:gd name="T66" fmla="*/ 359 w 520"/>
                  <a:gd name="T67" fmla="*/ 221 h 459"/>
                  <a:gd name="T68" fmla="*/ 344 w 520"/>
                  <a:gd name="T69" fmla="*/ 192 h 459"/>
                  <a:gd name="T70" fmla="*/ 351 w 520"/>
                  <a:gd name="T71" fmla="*/ 152 h 459"/>
                  <a:gd name="T72" fmla="*/ 342 w 520"/>
                  <a:gd name="T73" fmla="*/ 138 h 459"/>
                  <a:gd name="T74" fmla="*/ 315 w 520"/>
                  <a:gd name="T75" fmla="*/ 147 h 459"/>
                  <a:gd name="T76" fmla="*/ 312 w 520"/>
                  <a:gd name="T77" fmla="*/ 143 h 459"/>
                  <a:gd name="T78" fmla="*/ 342 w 520"/>
                  <a:gd name="T79" fmla="*/ 107 h 459"/>
                  <a:gd name="T80" fmla="*/ 329 w 520"/>
                  <a:gd name="T81" fmla="*/ 51 h 459"/>
                  <a:gd name="T82" fmla="*/ 309 w 520"/>
                  <a:gd name="T83" fmla="*/ 67 h 459"/>
                  <a:gd name="T84" fmla="*/ 291 w 520"/>
                  <a:gd name="T85" fmla="*/ 48 h 459"/>
                  <a:gd name="T86" fmla="*/ 274 w 520"/>
                  <a:gd name="T87" fmla="*/ 24 h 459"/>
                  <a:gd name="T88" fmla="*/ 273 w 520"/>
                  <a:gd name="T89" fmla="*/ 10 h 459"/>
                  <a:gd name="T90" fmla="*/ 261 w 520"/>
                  <a:gd name="T91" fmla="*/ 6 h 459"/>
                  <a:gd name="T92" fmla="*/ 248 w 520"/>
                  <a:gd name="T93" fmla="*/ 12 h 459"/>
                  <a:gd name="T94" fmla="*/ 225 w 520"/>
                  <a:gd name="T95" fmla="*/ 0 h 459"/>
                  <a:gd name="T96" fmla="*/ 213 w 520"/>
                  <a:gd name="T97" fmla="*/ 28 h 459"/>
                  <a:gd name="T98" fmla="*/ 195 w 520"/>
                  <a:gd name="T99" fmla="*/ 29 h 459"/>
                  <a:gd name="T100" fmla="*/ 180 w 520"/>
                  <a:gd name="T101" fmla="*/ 51 h 459"/>
                  <a:gd name="T102" fmla="*/ 172 w 520"/>
                  <a:gd name="T103" fmla="*/ 46 h 459"/>
                  <a:gd name="T104" fmla="*/ 158 w 520"/>
                  <a:gd name="T105" fmla="*/ 51 h 459"/>
                  <a:gd name="T106" fmla="*/ 136 w 520"/>
                  <a:gd name="T107" fmla="*/ 39 h 459"/>
                  <a:gd name="T108" fmla="*/ 119 w 520"/>
                  <a:gd name="T109" fmla="*/ 59 h 459"/>
                  <a:gd name="T110" fmla="*/ 119 w 520"/>
                  <a:gd name="T111" fmla="*/ 68 h 459"/>
                  <a:gd name="T112" fmla="*/ 152 w 520"/>
                  <a:gd name="T113" fmla="*/ 89 h 459"/>
                  <a:gd name="T114" fmla="*/ 160 w 520"/>
                  <a:gd name="T115" fmla="*/ 102 h 459"/>
                  <a:gd name="T116" fmla="*/ 136 w 520"/>
                  <a:gd name="T117" fmla="*/ 111 h 459"/>
                  <a:gd name="T118" fmla="*/ 100 w 520"/>
                  <a:gd name="T119" fmla="*/ 110 h 459"/>
                  <a:gd name="T120" fmla="*/ 100 w 520"/>
                  <a:gd name="T121" fmla="*/ 110 h 459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520"/>
                  <a:gd name="T184" fmla="*/ 0 h 459"/>
                  <a:gd name="T185" fmla="*/ 520 w 520"/>
                  <a:gd name="T186" fmla="*/ 459 h 459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520" h="459">
                    <a:moveTo>
                      <a:pt x="145" y="153"/>
                    </a:moveTo>
                    <a:lnTo>
                      <a:pt x="131" y="190"/>
                    </a:lnTo>
                    <a:lnTo>
                      <a:pt x="109" y="197"/>
                    </a:lnTo>
                    <a:lnTo>
                      <a:pt x="61" y="190"/>
                    </a:lnTo>
                    <a:lnTo>
                      <a:pt x="50" y="201"/>
                    </a:lnTo>
                    <a:lnTo>
                      <a:pt x="24" y="192"/>
                    </a:lnTo>
                    <a:lnTo>
                      <a:pt x="0" y="226"/>
                    </a:lnTo>
                    <a:lnTo>
                      <a:pt x="11" y="236"/>
                    </a:lnTo>
                    <a:lnTo>
                      <a:pt x="11" y="258"/>
                    </a:lnTo>
                    <a:lnTo>
                      <a:pt x="21" y="279"/>
                    </a:lnTo>
                    <a:lnTo>
                      <a:pt x="70" y="263"/>
                    </a:lnTo>
                    <a:lnTo>
                      <a:pt x="85" y="276"/>
                    </a:lnTo>
                    <a:lnTo>
                      <a:pt x="64" y="369"/>
                    </a:lnTo>
                    <a:lnTo>
                      <a:pt x="92" y="398"/>
                    </a:lnTo>
                    <a:lnTo>
                      <a:pt x="83" y="451"/>
                    </a:lnTo>
                    <a:lnTo>
                      <a:pt x="112" y="453"/>
                    </a:lnTo>
                    <a:lnTo>
                      <a:pt x="142" y="424"/>
                    </a:lnTo>
                    <a:lnTo>
                      <a:pt x="155" y="433"/>
                    </a:lnTo>
                    <a:lnTo>
                      <a:pt x="214" y="458"/>
                    </a:lnTo>
                    <a:lnTo>
                      <a:pt x="226" y="451"/>
                    </a:lnTo>
                    <a:lnTo>
                      <a:pt x="228" y="431"/>
                    </a:lnTo>
                    <a:lnTo>
                      <a:pt x="238" y="419"/>
                    </a:lnTo>
                    <a:lnTo>
                      <a:pt x="322" y="364"/>
                    </a:lnTo>
                    <a:lnTo>
                      <a:pt x="337" y="383"/>
                    </a:lnTo>
                    <a:lnTo>
                      <a:pt x="387" y="398"/>
                    </a:lnTo>
                    <a:lnTo>
                      <a:pt x="416" y="361"/>
                    </a:lnTo>
                    <a:lnTo>
                      <a:pt x="429" y="369"/>
                    </a:lnTo>
                    <a:lnTo>
                      <a:pt x="449" y="369"/>
                    </a:lnTo>
                    <a:lnTo>
                      <a:pt x="449" y="358"/>
                    </a:lnTo>
                    <a:lnTo>
                      <a:pt x="475" y="349"/>
                    </a:lnTo>
                    <a:lnTo>
                      <a:pt x="475" y="340"/>
                    </a:lnTo>
                    <a:lnTo>
                      <a:pt x="486" y="329"/>
                    </a:lnTo>
                    <a:lnTo>
                      <a:pt x="492" y="332"/>
                    </a:lnTo>
                    <a:lnTo>
                      <a:pt x="519" y="305"/>
                    </a:lnTo>
                    <a:lnTo>
                      <a:pt x="497" y="265"/>
                    </a:lnTo>
                    <a:lnTo>
                      <a:pt x="508" y="209"/>
                    </a:lnTo>
                    <a:lnTo>
                      <a:pt x="494" y="192"/>
                    </a:lnTo>
                    <a:lnTo>
                      <a:pt x="456" y="204"/>
                    </a:lnTo>
                    <a:lnTo>
                      <a:pt x="451" y="197"/>
                    </a:lnTo>
                    <a:lnTo>
                      <a:pt x="494" y="148"/>
                    </a:lnTo>
                    <a:lnTo>
                      <a:pt x="475" y="71"/>
                    </a:lnTo>
                    <a:lnTo>
                      <a:pt x="446" y="93"/>
                    </a:lnTo>
                    <a:lnTo>
                      <a:pt x="420" y="66"/>
                    </a:lnTo>
                    <a:lnTo>
                      <a:pt x="396" y="33"/>
                    </a:lnTo>
                    <a:lnTo>
                      <a:pt x="394" y="13"/>
                    </a:lnTo>
                    <a:lnTo>
                      <a:pt x="377" y="9"/>
                    </a:lnTo>
                    <a:lnTo>
                      <a:pt x="357" y="16"/>
                    </a:lnTo>
                    <a:lnTo>
                      <a:pt x="324" y="0"/>
                    </a:lnTo>
                    <a:lnTo>
                      <a:pt x="308" y="38"/>
                    </a:lnTo>
                    <a:lnTo>
                      <a:pt x="281" y="40"/>
                    </a:lnTo>
                    <a:lnTo>
                      <a:pt x="260" y="71"/>
                    </a:lnTo>
                    <a:lnTo>
                      <a:pt x="248" y="64"/>
                    </a:lnTo>
                    <a:lnTo>
                      <a:pt x="228" y="71"/>
                    </a:lnTo>
                    <a:lnTo>
                      <a:pt x="197" y="53"/>
                    </a:lnTo>
                    <a:lnTo>
                      <a:pt x="173" y="81"/>
                    </a:lnTo>
                    <a:lnTo>
                      <a:pt x="173" y="95"/>
                    </a:lnTo>
                    <a:lnTo>
                      <a:pt x="221" y="122"/>
                    </a:lnTo>
                    <a:lnTo>
                      <a:pt x="232" y="141"/>
                    </a:lnTo>
                    <a:lnTo>
                      <a:pt x="197" y="154"/>
                    </a:lnTo>
                    <a:lnTo>
                      <a:pt x="145" y="153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13" name="Freeform 1076"/>
              <p:cNvSpPr>
                <a:spLocks/>
              </p:cNvSpPr>
              <p:nvPr/>
            </p:nvSpPr>
            <p:spPr bwMode="auto">
              <a:xfrm rot="356891">
                <a:off x="7850676" y="4416444"/>
                <a:ext cx="492593" cy="582772"/>
              </a:xfrm>
              <a:custGeom>
                <a:avLst/>
                <a:gdLst>
                  <a:gd name="T0" fmla="*/ 164 w 327"/>
                  <a:gd name="T1" fmla="*/ 264 h 381"/>
                  <a:gd name="T2" fmla="*/ 129 w 327"/>
                  <a:gd name="T3" fmla="*/ 277 h 381"/>
                  <a:gd name="T4" fmla="*/ 109 w 327"/>
                  <a:gd name="T5" fmla="*/ 256 h 381"/>
                  <a:gd name="T6" fmla="*/ 97 w 327"/>
                  <a:gd name="T7" fmla="*/ 274 h 381"/>
                  <a:gd name="T8" fmla="*/ 74 w 327"/>
                  <a:gd name="T9" fmla="*/ 274 h 381"/>
                  <a:gd name="T10" fmla="*/ 65 w 327"/>
                  <a:gd name="T11" fmla="*/ 254 h 381"/>
                  <a:gd name="T12" fmla="*/ 54 w 327"/>
                  <a:gd name="T13" fmla="*/ 224 h 381"/>
                  <a:gd name="T14" fmla="*/ 35 w 327"/>
                  <a:gd name="T15" fmla="*/ 223 h 381"/>
                  <a:gd name="T16" fmla="*/ 13 w 327"/>
                  <a:gd name="T17" fmla="*/ 180 h 381"/>
                  <a:gd name="T18" fmla="*/ 0 w 327"/>
                  <a:gd name="T19" fmla="*/ 158 h 381"/>
                  <a:gd name="T20" fmla="*/ 10 w 327"/>
                  <a:gd name="T21" fmla="*/ 149 h 381"/>
                  <a:gd name="T22" fmla="*/ 13 w 327"/>
                  <a:gd name="T23" fmla="*/ 145 h 381"/>
                  <a:gd name="T24" fmla="*/ 36 w 327"/>
                  <a:gd name="T25" fmla="*/ 111 h 381"/>
                  <a:gd name="T26" fmla="*/ 35 w 327"/>
                  <a:gd name="T27" fmla="*/ 85 h 381"/>
                  <a:gd name="T28" fmla="*/ 42 w 327"/>
                  <a:gd name="T29" fmla="*/ 72 h 381"/>
                  <a:gd name="T30" fmla="*/ 59 w 327"/>
                  <a:gd name="T31" fmla="*/ 69 h 381"/>
                  <a:gd name="T32" fmla="*/ 65 w 327"/>
                  <a:gd name="T33" fmla="*/ 61 h 381"/>
                  <a:gd name="T34" fmla="*/ 59 w 327"/>
                  <a:gd name="T35" fmla="*/ 48 h 381"/>
                  <a:gd name="T36" fmla="*/ 68 w 327"/>
                  <a:gd name="T37" fmla="*/ 35 h 381"/>
                  <a:gd name="T38" fmla="*/ 68 w 327"/>
                  <a:gd name="T39" fmla="*/ 10 h 381"/>
                  <a:gd name="T40" fmla="*/ 80 w 327"/>
                  <a:gd name="T41" fmla="*/ 4 h 381"/>
                  <a:gd name="T42" fmla="*/ 101 w 327"/>
                  <a:gd name="T43" fmla="*/ 15 h 381"/>
                  <a:gd name="T44" fmla="*/ 129 w 327"/>
                  <a:gd name="T45" fmla="*/ 21 h 381"/>
                  <a:gd name="T46" fmla="*/ 146 w 327"/>
                  <a:gd name="T47" fmla="*/ 0 h 381"/>
                  <a:gd name="T48" fmla="*/ 168 w 327"/>
                  <a:gd name="T49" fmla="*/ 18 h 381"/>
                  <a:gd name="T50" fmla="*/ 158 w 327"/>
                  <a:gd name="T51" fmla="*/ 26 h 381"/>
                  <a:gd name="T52" fmla="*/ 146 w 327"/>
                  <a:gd name="T53" fmla="*/ 43 h 381"/>
                  <a:gd name="T54" fmla="*/ 129 w 327"/>
                  <a:gd name="T55" fmla="*/ 48 h 381"/>
                  <a:gd name="T56" fmla="*/ 123 w 327"/>
                  <a:gd name="T57" fmla="*/ 53 h 381"/>
                  <a:gd name="T58" fmla="*/ 140 w 327"/>
                  <a:gd name="T59" fmla="*/ 62 h 381"/>
                  <a:gd name="T60" fmla="*/ 170 w 327"/>
                  <a:gd name="T61" fmla="*/ 48 h 381"/>
                  <a:gd name="T62" fmla="*/ 221 w 327"/>
                  <a:gd name="T63" fmla="*/ 70 h 381"/>
                  <a:gd name="T64" fmla="*/ 227 w 327"/>
                  <a:gd name="T65" fmla="*/ 115 h 381"/>
                  <a:gd name="T66" fmla="*/ 206 w 327"/>
                  <a:gd name="T67" fmla="*/ 115 h 381"/>
                  <a:gd name="T68" fmla="*/ 204 w 327"/>
                  <a:gd name="T69" fmla="*/ 129 h 381"/>
                  <a:gd name="T70" fmla="*/ 215 w 327"/>
                  <a:gd name="T71" fmla="*/ 148 h 381"/>
                  <a:gd name="T72" fmla="*/ 206 w 327"/>
                  <a:gd name="T73" fmla="*/ 158 h 381"/>
                  <a:gd name="T74" fmla="*/ 217 w 327"/>
                  <a:gd name="T75" fmla="*/ 176 h 381"/>
                  <a:gd name="T76" fmla="*/ 200 w 327"/>
                  <a:gd name="T77" fmla="*/ 198 h 381"/>
                  <a:gd name="T78" fmla="*/ 192 w 327"/>
                  <a:gd name="T79" fmla="*/ 187 h 381"/>
                  <a:gd name="T80" fmla="*/ 168 w 327"/>
                  <a:gd name="T81" fmla="*/ 254 h 381"/>
                  <a:gd name="T82" fmla="*/ 164 w 327"/>
                  <a:gd name="T83" fmla="*/ 264 h 381"/>
                  <a:gd name="T84" fmla="*/ 164 w 327"/>
                  <a:gd name="T85" fmla="*/ 264 h 381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327"/>
                  <a:gd name="T130" fmla="*/ 0 h 381"/>
                  <a:gd name="T131" fmla="*/ 327 w 327"/>
                  <a:gd name="T132" fmla="*/ 381 h 381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327" h="381">
                    <a:moveTo>
                      <a:pt x="236" y="361"/>
                    </a:moveTo>
                    <a:lnTo>
                      <a:pt x="186" y="380"/>
                    </a:lnTo>
                    <a:lnTo>
                      <a:pt x="157" y="351"/>
                    </a:lnTo>
                    <a:lnTo>
                      <a:pt x="139" y="375"/>
                    </a:lnTo>
                    <a:lnTo>
                      <a:pt x="107" y="375"/>
                    </a:lnTo>
                    <a:lnTo>
                      <a:pt x="93" y="348"/>
                    </a:lnTo>
                    <a:lnTo>
                      <a:pt x="78" y="308"/>
                    </a:lnTo>
                    <a:lnTo>
                      <a:pt x="50" y="305"/>
                    </a:lnTo>
                    <a:lnTo>
                      <a:pt x="19" y="247"/>
                    </a:lnTo>
                    <a:lnTo>
                      <a:pt x="0" y="218"/>
                    </a:lnTo>
                    <a:lnTo>
                      <a:pt x="14" y="204"/>
                    </a:lnTo>
                    <a:lnTo>
                      <a:pt x="19" y="199"/>
                    </a:lnTo>
                    <a:lnTo>
                      <a:pt x="52" y="152"/>
                    </a:lnTo>
                    <a:lnTo>
                      <a:pt x="50" y="115"/>
                    </a:lnTo>
                    <a:lnTo>
                      <a:pt x="60" y="99"/>
                    </a:lnTo>
                    <a:lnTo>
                      <a:pt x="86" y="95"/>
                    </a:lnTo>
                    <a:lnTo>
                      <a:pt x="93" y="84"/>
                    </a:lnTo>
                    <a:lnTo>
                      <a:pt x="84" y="66"/>
                    </a:lnTo>
                    <a:lnTo>
                      <a:pt x="98" y="48"/>
                    </a:lnTo>
                    <a:lnTo>
                      <a:pt x="98" y="13"/>
                    </a:lnTo>
                    <a:lnTo>
                      <a:pt x="115" y="4"/>
                    </a:lnTo>
                    <a:lnTo>
                      <a:pt x="146" y="21"/>
                    </a:lnTo>
                    <a:lnTo>
                      <a:pt x="184" y="28"/>
                    </a:lnTo>
                    <a:lnTo>
                      <a:pt x="210" y="0"/>
                    </a:lnTo>
                    <a:lnTo>
                      <a:pt x="240" y="24"/>
                    </a:lnTo>
                    <a:lnTo>
                      <a:pt x="227" y="35"/>
                    </a:lnTo>
                    <a:lnTo>
                      <a:pt x="210" y="59"/>
                    </a:lnTo>
                    <a:lnTo>
                      <a:pt x="186" y="66"/>
                    </a:lnTo>
                    <a:lnTo>
                      <a:pt x="177" y="72"/>
                    </a:lnTo>
                    <a:lnTo>
                      <a:pt x="201" y="86"/>
                    </a:lnTo>
                    <a:lnTo>
                      <a:pt x="244" y="66"/>
                    </a:lnTo>
                    <a:lnTo>
                      <a:pt x="317" y="97"/>
                    </a:lnTo>
                    <a:lnTo>
                      <a:pt x="326" y="158"/>
                    </a:lnTo>
                    <a:lnTo>
                      <a:pt x="295" y="158"/>
                    </a:lnTo>
                    <a:lnTo>
                      <a:pt x="292" y="177"/>
                    </a:lnTo>
                    <a:lnTo>
                      <a:pt x="308" y="202"/>
                    </a:lnTo>
                    <a:lnTo>
                      <a:pt x="295" y="218"/>
                    </a:lnTo>
                    <a:lnTo>
                      <a:pt x="311" y="242"/>
                    </a:lnTo>
                    <a:lnTo>
                      <a:pt x="287" y="271"/>
                    </a:lnTo>
                    <a:lnTo>
                      <a:pt x="275" y="257"/>
                    </a:lnTo>
                    <a:lnTo>
                      <a:pt x="240" y="348"/>
                    </a:lnTo>
                    <a:lnTo>
                      <a:pt x="236" y="361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14" name="Freeform 1077"/>
              <p:cNvSpPr>
                <a:spLocks/>
              </p:cNvSpPr>
              <p:nvPr/>
            </p:nvSpPr>
            <p:spPr bwMode="auto">
              <a:xfrm rot="356891">
                <a:off x="7425225" y="3948355"/>
                <a:ext cx="613193" cy="742482"/>
              </a:xfrm>
              <a:custGeom>
                <a:avLst/>
                <a:gdLst>
                  <a:gd name="T0" fmla="*/ 68 w 406"/>
                  <a:gd name="T1" fmla="*/ 0 h 488"/>
                  <a:gd name="T2" fmla="*/ 116 w 406"/>
                  <a:gd name="T3" fmla="*/ 30 h 488"/>
                  <a:gd name="T4" fmla="*/ 155 w 406"/>
                  <a:gd name="T5" fmla="*/ 47 h 488"/>
                  <a:gd name="T6" fmla="*/ 174 w 406"/>
                  <a:gd name="T7" fmla="*/ 50 h 488"/>
                  <a:gd name="T8" fmla="*/ 183 w 406"/>
                  <a:gd name="T9" fmla="*/ 93 h 488"/>
                  <a:gd name="T10" fmla="*/ 213 w 406"/>
                  <a:gd name="T11" fmla="*/ 111 h 488"/>
                  <a:gd name="T12" fmla="*/ 237 w 406"/>
                  <a:gd name="T13" fmla="*/ 96 h 488"/>
                  <a:gd name="T14" fmla="*/ 245 w 406"/>
                  <a:gd name="T15" fmla="*/ 120 h 488"/>
                  <a:gd name="T16" fmla="*/ 217 w 406"/>
                  <a:gd name="T17" fmla="*/ 135 h 488"/>
                  <a:gd name="T18" fmla="*/ 205 w 406"/>
                  <a:gd name="T19" fmla="*/ 159 h 488"/>
                  <a:gd name="T20" fmla="*/ 237 w 406"/>
                  <a:gd name="T21" fmla="*/ 188 h 488"/>
                  <a:gd name="T22" fmla="*/ 285 w 406"/>
                  <a:gd name="T23" fmla="*/ 211 h 488"/>
                  <a:gd name="T24" fmla="*/ 275 w 406"/>
                  <a:gd name="T25" fmla="*/ 250 h 488"/>
                  <a:gd name="T26" fmla="*/ 276 w 406"/>
                  <a:gd name="T27" fmla="*/ 271 h 488"/>
                  <a:gd name="T28" fmla="*/ 251 w 406"/>
                  <a:gd name="T29" fmla="*/ 286 h 488"/>
                  <a:gd name="T30" fmla="*/ 229 w 406"/>
                  <a:gd name="T31" fmla="*/ 346 h 488"/>
                  <a:gd name="T32" fmla="*/ 213 w 406"/>
                  <a:gd name="T33" fmla="*/ 337 h 488"/>
                  <a:gd name="T34" fmla="*/ 165 w 406"/>
                  <a:gd name="T35" fmla="*/ 321 h 488"/>
                  <a:gd name="T36" fmla="*/ 130 w 406"/>
                  <a:gd name="T37" fmla="*/ 343 h 488"/>
                  <a:gd name="T38" fmla="*/ 140 w 406"/>
                  <a:gd name="T39" fmla="*/ 316 h 488"/>
                  <a:gd name="T40" fmla="*/ 99 w 406"/>
                  <a:gd name="T41" fmla="*/ 330 h 488"/>
                  <a:gd name="T42" fmla="*/ 79 w 406"/>
                  <a:gd name="T43" fmla="*/ 256 h 488"/>
                  <a:gd name="T44" fmla="*/ 60 w 406"/>
                  <a:gd name="T45" fmla="*/ 244 h 488"/>
                  <a:gd name="T46" fmla="*/ 46 w 406"/>
                  <a:gd name="T47" fmla="*/ 207 h 488"/>
                  <a:gd name="T48" fmla="*/ 64 w 406"/>
                  <a:gd name="T49" fmla="*/ 182 h 488"/>
                  <a:gd name="T50" fmla="*/ 53 w 406"/>
                  <a:gd name="T51" fmla="*/ 147 h 488"/>
                  <a:gd name="T52" fmla="*/ 17 w 406"/>
                  <a:gd name="T53" fmla="*/ 143 h 488"/>
                  <a:gd name="T54" fmla="*/ 17 w 406"/>
                  <a:gd name="T55" fmla="*/ 108 h 488"/>
                  <a:gd name="T56" fmla="*/ 32 w 406"/>
                  <a:gd name="T57" fmla="*/ 80 h 488"/>
                  <a:gd name="T58" fmla="*/ 37 w 406"/>
                  <a:gd name="T59" fmla="*/ 42 h 488"/>
                  <a:gd name="T60" fmla="*/ 60 w 406"/>
                  <a:gd name="T61" fmla="*/ 65 h 488"/>
                  <a:gd name="T62" fmla="*/ 85 w 406"/>
                  <a:gd name="T63" fmla="*/ 45 h 488"/>
                  <a:gd name="T64" fmla="*/ 60 w 406"/>
                  <a:gd name="T65" fmla="*/ 17 h 488"/>
                  <a:gd name="T66" fmla="*/ 56 w 406"/>
                  <a:gd name="T67" fmla="*/ 4 h 48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06"/>
                  <a:gd name="T103" fmla="*/ 0 h 488"/>
                  <a:gd name="T104" fmla="*/ 406 w 406"/>
                  <a:gd name="T105" fmla="*/ 488 h 48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06" h="488">
                    <a:moveTo>
                      <a:pt x="80" y="4"/>
                    </a:moveTo>
                    <a:lnTo>
                      <a:pt x="96" y="0"/>
                    </a:lnTo>
                    <a:lnTo>
                      <a:pt x="144" y="19"/>
                    </a:lnTo>
                    <a:lnTo>
                      <a:pt x="165" y="41"/>
                    </a:lnTo>
                    <a:lnTo>
                      <a:pt x="205" y="52"/>
                    </a:lnTo>
                    <a:lnTo>
                      <a:pt x="220" y="66"/>
                    </a:lnTo>
                    <a:lnTo>
                      <a:pt x="242" y="62"/>
                    </a:lnTo>
                    <a:lnTo>
                      <a:pt x="247" y="70"/>
                    </a:lnTo>
                    <a:lnTo>
                      <a:pt x="240" y="117"/>
                    </a:lnTo>
                    <a:lnTo>
                      <a:pt x="261" y="130"/>
                    </a:lnTo>
                    <a:lnTo>
                      <a:pt x="271" y="147"/>
                    </a:lnTo>
                    <a:lnTo>
                      <a:pt x="304" y="154"/>
                    </a:lnTo>
                    <a:lnTo>
                      <a:pt x="316" y="132"/>
                    </a:lnTo>
                    <a:lnTo>
                      <a:pt x="337" y="134"/>
                    </a:lnTo>
                    <a:lnTo>
                      <a:pt x="350" y="151"/>
                    </a:lnTo>
                    <a:lnTo>
                      <a:pt x="347" y="168"/>
                    </a:lnTo>
                    <a:lnTo>
                      <a:pt x="308" y="172"/>
                    </a:lnTo>
                    <a:lnTo>
                      <a:pt x="308" y="189"/>
                    </a:lnTo>
                    <a:lnTo>
                      <a:pt x="308" y="202"/>
                    </a:lnTo>
                    <a:lnTo>
                      <a:pt x="292" y="221"/>
                    </a:lnTo>
                    <a:lnTo>
                      <a:pt x="304" y="240"/>
                    </a:lnTo>
                    <a:lnTo>
                      <a:pt x="337" y="262"/>
                    </a:lnTo>
                    <a:lnTo>
                      <a:pt x="338" y="288"/>
                    </a:lnTo>
                    <a:lnTo>
                      <a:pt x="405" y="295"/>
                    </a:lnTo>
                    <a:lnTo>
                      <a:pt x="405" y="330"/>
                    </a:lnTo>
                    <a:lnTo>
                      <a:pt x="391" y="348"/>
                    </a:lnTo>
                    <a:lnTo>
                      <a:pt x="400" y="366"/>
                    </a:lnTo>
                    <a:lnTo>
                      <a:pt x="393" y="377"/>
                    </a:lnTo>
                    <a:lnTo>
                      <a:pt x="367" y="381"/>
                    </a:lnTo>
                    <a:lnTo>
                      <a:pt x="356" y="397"/>
                    </a:lnTo>
                    <a:lnTo>
                      <a:pt x="359" y="434"/>
                    </a:lnTo>
                    <a:lnTo>
                      <a:pt x="326" y="481"/>
                    </a:lnTo>
                    <a:lnTo>
                      <a:pt x="321" y="487"/>
                    </a:lnTo>
                    <a:lnTo>
                      <a:pt x="302" y="469"/>
                    </a:lnTo>
                    <a:lnTo>
                      <a:pt x="256" y="469"/>
                    </a:lnTo>
                    <a:lnTo>
                      <a:pt x="235" y="447"/>
                    </a:lnTo>
                    <a:lnTo>
                      <a:pt x="199" y="484"/>
                    </a:lnTo>
                    <a:lnTo>
                      <a:pt x="185" y="478"/>
                    </a:lnTo>
                    <a:lnTo>
                      <a:pt x="201" y="450"/>
                    </a:lnTo>
                    <a:lnTo>
                      <a:pt x="199" y="440"/>
                    </a:lnTo>
                    <a:lnTo>
                      <a:pt x="185" y="436"/>
                    </a:lnTo>
                    <a:lnTo>
                      <a:pt x="141" y="460"/>
                    </a:lnTo>
                    <a:lnTo>
                      <a:pt x="100" y="381"/>
                    </a:lnTo>
                    <a:lnTo>
                      <a:pt x="113" y="356"/>
                    </a:lnTo>
                    <a:lnTo>
                      <a:pt x="108" y="348"/>
                    </a:lnTo>
                    <a:lnTo>
                      <a:pt x="86" y="341"/>
                    </a:lnTo>
                    <a:lnTo>
                      <a:pt x="50" y="320"/>
                    </a:lnTo>
                    <a:lnTo>
                      <a:pt x="65" y="288"/>
                    </a:lnTo>
                    <a:lnTo>
                      <a:pt x="86" y="277"/>
                    </a:lnTo>
                    <a:lnTo>
                      <a:pt x="91" y="253"/>
                    </a:lnTo>
                    <a:lnTo>
                      <a:pt x="82" y="209"/>
                    </a:lnTo>
                    <a:lnTo>
                      <a:pt x="77" y="204"/>
                    </a:lnTo>
                    <a:lnTo>
                      <a:pt x="56" y="226"/>
                    </a:lnTo>
                    <a:lnTo>
                      <a:pt x="24" y="200"/>
                    </a:lnTo>
                    <a:lnTo>
                      <a:pt x="0" y="170"/>
                    </a:lnTo>
                    <a:lnTo>
                      <a:pt x="24" y="151"/>
                    </a:lnTo>
                    <a:lnTo>
                      <a:pt x="29" y="120"/>
                    </a:lnTo>
                    <a:lnTo>
                      <a:pt x="45" y="110"/>
                    </a:lnTo>
                    <a:lnTo>
                      <a:pt x="43" y="67"/>
                    </a:lnTo>
                    <a:lnTo>
                      <a:pt x="53" y="59"/>
                    </a:lnTo>
                    <a:lnTo>
                      <a:pt x="74" y="72"/>
                    </a:lnTo>
                    <a:lnTo>
                      <a:pt x="86" y="90"/>
                    </a:lnTo>
                    <a:lnTo>
                      <a:pt x="113" y="72"/>
                    </a:lnTo>
                    <a:lnTo>
                      <a:pt x="122" y="62"/>
                    </a:lnTo>
                    <a:lnTo>
                      <a:pt x="117" y="41"/>
                    </a:lnTo>
                    <a:lnTo>
                      <a:pt x="86" y="24"/>
                    </a:lnTo>
                    <a:lnTo>
                      <a:pt x="80" y="4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15" name="Freeform 1078"/>
              <p:cNvSpPr>
                <a:spLocks/>
              </p:cNvSpPr>
              <p:nvPr/>
            </p:nvSpPr>
            <p:spPr bwMode="auto">
              <a:xfrm rot="356891">
                <a:off x="8201370" y="4356552"/>
                <a:ext cx="108710" cy="113836"/>
              </a:xfrm>
              <a:custGeom>
                <a:avLst/>
                <a:gdLst>
                  <a:gd name="T0" fmla="*/ 19 w 73"/>
                  <a:gd name="T1" fmla="*/ 51 h 76"/>
                  <a:gd name="T2" fmla="*/ 0 w 73"/>
                  <a:gd name="T3" fmla="*/ 34 h 76"/>
                  <a:gd name="T4" fmla="*/ 9 w 73"/>
                  <a:gd name="T5" fmla="*/ 23 h 76"/>
                  <a:gd name="T6" fmla="*/ 16 w 73"/>
                  <a:gd name="T7" fmla="*/ 0 h 76"/>
                  <a:gd name="T8" fmla="*/ 38 w 73"/>
                  <a:gd name="T9" fmla="*/ 9 h 76"/>
                  <a:gd name="T10" fmla="*/ 48 w 73"/>
                  <a:gd name="T11" fmla="*/ 24 h 76"/>
                  <a:gd name="T12" fmla="*/ 40 w 73"/>
                  <a:gd name="T13" fmla="*/ 34 h 76"/>
                  <a:gd name="T14" fmla="*/ 19 w 73"/>
                  <a:gd name="T15" fmla="*/ 51 h 76"/>
                  <a:gd name="T16" fmla="*/ 19 w 73"/>
                  <a:gd name="T17" fmla="*/ 51 h 7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3"/>
                  <a:gd name="T28" fmla="*/ 0 h 76"/>
                  <a:gd name="T29" fmla="*/ 73 w 73"/>
                  <a:gd name="T30" fmla="*/ 76 h 7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3" h="76">
                    <a:moveTo>
                      <a:pt x="29" y="75"/>
                    </a:moveTo>
                    <a:lnTo>
                      <a:pt x="0" y="50"/>
                    </a:lnTo>
                    <a:lnTo>
                      <a:pt x="12" y="33"/>
                    </a:lnTo>
                    <a:lnTo>
                      <a:pt x="24" y="0"/>
                    </a:lnTo>
                    <a:lnTo>
                      <a:pt x="56" y="13"/>
                    </a:lnTo>
                    <a:lnTo>
                      <a:pt x="72" y="35"/>
                    </a:lnTo>
                    <a:lnTo>
                      <a:pt x="60" y="50"/>
                    </a:lnTo>
                    <a:lnTo>
                      <a:pt x="29" y="75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16" name="Freeform 1079"/>
              <p:cNvSpPr>
                <a:spLocks/>
              </p:cNvSpPr>
              <p:nvPr/>
            </p:nvSpPr>
            <p:spPr bwMode="auto">
              <a:xfrm rot="356891">
                <a:off x="7589945" y="3858013"/>
                <a:ext cx="721903" cy="586169"/>
              </a:xfrm>
              <a:custGeom>
                <a:avLst/>
                <a:gdLst>
                  <a:gd name="T0" fmla="*/ 312 w 478"/>
                  <a:gd name="T1" fmla="*/ 219 h 385"/>
                  <a:gd name="T2" fmla="*/ 304 w 478"/>
                  <a:gd name="T3" fmla="*/ 243 h 385"/>
                  <a:gd name="T4" fmla="*/ 295 w 478"/>
                  <a:gd name="T5" fmla="*/ 255 h 385"/>
                  <a:gd name="T6" fmla="*/ 277 w 478"/>
                  <a:gd name="T7" fmla="*/ 276 h 385"/>
                  <a:gd name="T8" fmla="*/ 251 w 478"/>
                  <a:gd name="T9" fmla="*/ 272 h 385"/>
                  <a:gd name="T10" fmla="*/ 229 w 478"/>
                  <a:gd name="T11" fmla="*/ 259 h 385"/>
                  <a:gd name="T12" fmla="*/ 217 w 478"/>
                  <a:gd name="T13" fmla="*/ 266 h 385"/>
                  <a:gd name="T14" fmla="*/ 170 w 478"/>
                  <a:gd name="T15" fmla="*/ 260 h 385"/>
                  <a:gd name="T16" fmla="*/ 169 w 478"/>
                  <a:gd name="T17" fmla="*/ 241 h 385"/>
                  <a:gd name="T18" fmla="*/ 146 w 478"/>
                  <a:gd name="T19" fmla="*/ 225 h 385"/>
                  <a:gd name="T20" fmla="*/ 138 w 478"/>
                  <a:gd name="T21" fmla="*/ 211 h 385"/>
                  <a:gd name="T22" fmla="*/ 148 w 478"/>
                  <a:gd name="T23" fmla="*/ 197 h 385"/>
                  <a:gd name="T24" fmla="*/ 148 w 478"/>
                  <a:gd name="T25" fmla="*/ 189 h 385"/>
                  <a:gd name="T26" fmla="*/ 148 w 478"/>
                  <a:gd name="T27" fmla="*/ 177 h 385"/>
                  <a:gd name="T28" fmla="*/ 176 w 478"/>
                  <a:gd name="T29" fmla="*/ 174 h 385"/>
                  <a:gd name="T30" fmla="*/ 178 w 478"/>
                  <a:gd name="T31" fmla="*/ 161 h 385"/>
                  <a:gd name="T32" fmla="*/ 169 w 478"/>
                  <a:gd name="T33" fmla="*/ 149 h 385"/>
                  <a:gd name="T34" fmla="*/ 155 w 478"/>
                  <a:gd name="T35" fmla="*/ 148 h 385"/>
                  <a:gd name="T36" fmla="*/ 146 w 478"/>
                  <a:gd name="T37" fmla="*/ 163 h 385"/>
                  <a:gd name="T38" fmla="*/ 124 w 478"/>
                  <a:gd name="T39" fmla="*/ 159 h 385"/>
                  <a:gd name="T40" fmla="*/ 116 w 478"/>
                  <a:gd name="T41" fmla="*/ 145 h 385"/>
                  <a:gd name="T42" fmla="*/ 101 w 478"/>
                  <a:gd name="T43" fmla="*/ 136 h 385"/>
                  <a:gd name="T44" fmla="*/ 105 w 478"/>
                  <a:gd name="T45" fmla="*/ 102 h 385"/>
                  <a:gd name="T46" fmla="*/ 103 w 478"/>
                  <a:gd name="T47" fmla="*/ 97 h 385"/>
                  <a:gd name="T48" fmla="*/ 87 w 478"/>
                  <a:gd name="T49" fmla="*/ 100 h 385"/>
                  <a:gd name="T50" fmla="*/ 76 w 478"/>
                  <a:gd name="T51" fmla="*/ 90 h 385"/>
                  <a:gd name="T52" fmla="*/ 48 w 478"/>
                  <a:gd name="T53" fmla="*/ 82 h 385"/>
                  <a:gd name="T54" fmla="*/ 34 w 478"/>
                  <a:gd name="T55" fmla="*/ 65 h 385"/>
                  <a:gd name="T56" fmla="*/ 0 w 478"/>
                  <a:gd name="T57" fmla="*/ 52 h 385"/>
                  <a:gd name="T58" fmla="*/ 4 w 478"/>
                  <a:gd name="T59" fmla="*/ 36 h 385"/>
                  <a:gd name="T60" fmla="*/ 17 w 478"/>
                  <a:gd name="T61" fmla="*/ 30 h 385"/>
                  <a:gd name="T62" fmla="*/ 41 w 478"/>
                  <a:gd name="T63" fmla="*/ 52 h 385"/>
                  <a:gd name="T64" fmla="*/ 48 w 478"/>
                  <a:gd name="T65" fmla="*/ 52 h 385"/>
                  <a:gd name="T66" fmla="*/ 72 w 478"/>
                  <a:gd name="T67" fmla="*/ 49 h 385"/>
                  <a:gd name="T68" fmla="*/ 85 w 478"/>
                  <a:gd name="T69" fmla="*/ 38 h 385"/>
                  <a:gd name="T70" fmla="*/ 104 w 478"/>
                  <a:gd name="T71" fmla="*/ 53 h 385"/>
                  <a:gd name="T72" fmla="*/ 112 w 478"/>
                  <a:gd name="T73" fmla="*/ 39 h 385"/>
                  <a:gd name="T74" fmla="*/ 114 w 478"/>
                  <a:gd name="T75" fmla="*/ 31 h 385"/>
                  <a:gd name="T76" fmla="*/ 130 w 478"/>
                  <a:gd name="T77" fmla="*/ 22 h 385"/>
                  <a:gd name="T78" fmla="*/ 132 w 478"/>
                  <a:gd name="T79" fmla="*/ 4 h 385"/>
                  <a:gd name="T80" fmla="*/ 148 w 478"/>
                  <a:gd name="T81" fmla="*/ 0 h 385"/>
                  <a:gd name="T82" fmla="*/ 188 w 478"/>
                  <a:gd name="T83" fmla="*/ 26 h 385"/>
                  <a:gd name="T84" fmla="*/ 215 w 478"/>
                  <a:gd name="T85" fmla="*/ 38 h 385"/>
                  <a:gd name="T86" fmla="*/ 269 w 478"/>
                  <a:gd name="T87" fmla="*/ 128 h 385"/>
                  <a:gd name="T88" fmla="*/ 266 w 478"/>
                  <a:gd name="T89" fmla="*/ 138 h 385"/>
                  <a:gd name="T90" fmla="*/ 301 w 478"/>
                  <a:gd name="T91" fmla="*/ 156 h 385"/>
                  <a:gd name="T92" fmla="*/ 310 w 478"/>
                  <a:gd name="T93" fmla="*/ 171 h 385"/>
                  <a:gd name="T94" fmla="*/ 327 w 478"/>
                  <a:gd name="T95" fmla="*/ 179 h 385"/>
                  <a:gd name="T96" fmla="*/ 335 w 478"/>
                  <a:gd name="T97" fmla="*/ 194 h 385"/>
                  <a:gd name="T98" fmla="*/ 325 w 478"/>
                  <a:gd name="T99" fmla="*/ 199 h 385"/>
                  <a:gd name="T100" fmla="*/ 308 w 478"/>
                  <a:gd name="T101" fmla="*/ 194 h 385"/>
                  <a:gd name="T102" fmla="*/ 282 w 478"/>
                  <a:gd name="T103" fmla="*/ 194 h 385"/>
                  <a:gd name="T104" fmla="*/ 259 w 478"/>
                  <a:gd name="T105" fmla="*/ 185 h 385"/>
                  <a:gd name="T106" fmla="*/ 249 w 478"/>
                  <a:gd name="T107" fmla="*/ 194 h 385"/>
                  <a:gd name="T108" fmla="*/ 270 w 478"/>
                  <a:gd name="T109" fmla="*/ 199 h 385"/>
                  <a:gd name="T110" fmla="*/ 293 w 478"/>
                  <a:gd name="T111" fmla="*/ 210 h 385"/>
                  <a:gd name="T112" fmla="*/ 312 w 478"/>
                  <a:gd name="T113" fmla="*/ 219 h 385"/>
                  <a:gd name="T114" fmla="*/ 312 w 478"/>
                  <a:gd name="T115" fmla="*/ 219 h 385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478"/>
                  <a:gd name="T175" fmla="*/ 0 h 385"/>
                  <a:gd name="T176" fmla="*/ 478 w 478"/>
                  <a:gd name="T177" fmla="*/ 385 h 385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478" h="385">
                    <a:moveTo>
                      <a:pt x="444" y="304"/>
                    </a:moveTo>
                    <a:lnTo>
                      <a:pt x="433" y="337"/>
                    </a:lnTo>
                    <a:lnTo>
                      <a:pt x="420" y="355"/>
                    </a:lnTo>
                    <a:lnTo>
                      <a:pt x="394" y="384"/>
                    </a:lnTo>
                    <a:lnTo>
                      <a:pt x="356" y="377"/>
                    </a:lnTo>
                    <a:lnTo>
                      <a:pt x="326" y="359"/>
                    </a:lnTo>
                    <a:lnTo>
                      <a:pt x="308" y="369"/>
                    </a:lnTo>
                    <a:lnTo>
                      <a:pt x="242" y="362"/>
                    </a:lnTo>
                    <a:lnTo>
                      <a:pt x="241" y="335"/>
                    </a:lnTo>
                    <a:lnTo>
                      <a:pt x="208" y="313"/>
                    </a:lnTo>
                    <a:lnTo>
                      <a:pt x="196" y="294"/>
                    </a:lnTo>
                    <a:lnTo>
                      <a:pt x="212" y="275"/>
                    </a:lnTo>
                    <a:lnTo>
                      <a:pt x="212" y="262"/>
                    </a:lnTo>
                    <a:lnTo>
                      <a:pt x="212" y="245"/>
                    </a:lnTo>
                    <a:lnTo>
                      <a:pt x="251" y="241"/>
                    </a:lnTo>
                    <a:lnTo>
                      <a:pt x="253" y="224"/>
                    </a:lnTo>
                    <a:lnTo>
                      <a:pt x="241" y="207"/>
                    </a:lnTo>
                    <a:lnTo>
                      <a:pt x="220" y="205"/>
                    </a:lnTo>
                    <a:lnTo>
                      <a:pt x="208" y="227"/>
                    </a:lnTo>
                    <a:lnTo>
                      <a:pt x="175" y="220"/>
                    </a:lnTo>
                    <a:lnTo>
                      <a:pt x="165" y="202"/>
                    </a:lnTo>
                    <a:lnTo>
                      <a:pt x="144" y="190"/>
                    </a:lnTo>
                    <a:lnTo>
                      <a:pt x="150" y="142"/>
                    </a:lnTo>
                    <a:lnTo>
                      <a:pt x="146" y="134"/>
                    </a:lnTo>
                    <a:lnTo>
                      <a:pt x="124" y="139"/>
                    </a:lnTo>
                    <a:lnTo>
                      <a:pt x="109" y="125"/>
                    </a:lnTo>
                    <a:lnTo>
                      <a:pt x="69" y="114"/>
                    </a:lnTo>
                    <a:lnTo>
                      <a:pt x="48" y="92"/>
                    </a:lnTo>
                    <a:lnTo>
                      <a:pt x="0" y="72"/>
                    </a:lnTo>
                    <a:lnTo>
                      <a:pt x="4" y="50"/>
                    </a:lnTo>
                    <a:lnTo>
                      <a:pt x="24" y="41"/>
                    </a:lnTo>
                    <a:lnTo>
                      <a:pt x="59" y="72"/>
                    </a:lnTo>
                    <a:lnTo>
                      <a:pt x="69" y="72"/>
                    </a:lnTo>
                    <a:lnTo>
                      <a:pt x="102" y="68"/>
                    </a:lnTo>
                    <a:lnTo>
                      <a:pt x="122" y="53"/>
                    </a:lnTo>
                    <a:lnTo>
                      <a:pt x="148" y="74"/>
                    </a:lnTo>
                    <a:lnTo>
                      <a:pt x="160" y="55"/>
                    </a:lnTo>
                    <a:lnTo>
                      <a:pt x="162" y="43"/>
                    </a:lnTo>
                    <a:lnTo>
                      <a:pt x="184" y="31"/>
                    </a:lnTo>
                    <a:lnTo>
                      <a:pt x="189" y="4"/>
                    </a:lnTo>
                    <a:lnTo>
                      <a:pt x="212" y="0"/>
                    </a:lnTo>
                    <a:lnTo>
                      <a:pt x="267" y="36"/>
                    </a:lnTo>
                    <a:lnTo>
                      <a:pt x="306" y="53"/>
                    </a:lnTo>
                    <a:lnTo>
                      <a:pt x="383" y="178"/>
                    </a:lnTo>
                    <a:lnTo>
                      <a:pt x="378" y="192"/>
                    </a:lnTo>
                    <a:lnTo>
                      <a:pt x="428" y="216"/>
                    </a:lnTo>
                    <a:lnTo>
                      <a:pt x="442" y="238"/>
                    </a:lnTo>
                    <a:lnTo>
                      <a:pt x="466" y="249"/>
                    </a:lnTo>
                    <a:lnTo>
                      <a:pt x="477" y="270"/>
                    </a:lnTo>
                    <a:lnTo>
                      <a:pt x="462" y="277"/>
                    </a:lnTo>
                    <a:lnTo>
                      <a:pt x="438" y="269"/>
                    </a:lnTo>
                    <a:lnTo>
                      <a:pt x="400" y="269"/>
                    </a:lnTo>
                    <a:lnTo>
                      <a:pt x="368" y="258"/>
                    </a:lnTo>
                    <a:lnTo>
                      <a:pt x="354" y="269"/>
                    </a:lnTo>
                    <a:lnTo>
                      <a:pt x="385" y="277"/>
                    </a:lnTo>
                    <a:lnTo>
                      <a:pt x="416" y="291"/>
                    </a:lnTo>
                    <a:lnTo>
                      <a:pt x="444" y="304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17" name="Freeform 1080"/>
              <p:cNvSpPr>
                <a:spLocks/>
              </p:cNvSpPr>
              <p:nvPr/>
            </p:nvSpPr>
            <p:spPr bwMode="auto">
              <a:xfrm rot="356891">
                <a:off x="6638049" y="4162230"/>
                <a:ext cx="986884" cy="626946"/>
              </a:xfrm>
              <a:custGeom>
                <a:avLst/>
                <a:gdLst>
                  <a:gd name="T0" fmla="*/ 63 w 654"/>
                  <a:gd name="T1" fmla="*/ 275 h 411"/>
                  <a:gd name="T2" fmla="*/ 116 w 654"/>
                  <a:gd name="T3" fmla="*/ 261 h 411"/>
                  <a:gd name="T4" fmla="*/ 120 w 654"/>
                  <a:gd name="T5" fmla="*/ 233 h 411"/>
                  <a:gd name="T6" fmla="*/ 198 w 654"/>
                  <a:gd name="T7" fmla="*/ 230 h 411"/>
                  <a:gd name="T8" fmla="*/ 235 w 654"/>
                  <a:gd name="T9" fmla="*/ 256 h 411"/>
                  <a:gd name="T10" fmla="*/ 267 w 654"/>
                  <a:gd name="T11" fmla="*/ 238 h 411"/>
                  <a:gd name="T12" fmla="*/ 281 w 654"/>
                  <a:gd name="T13" fmla="*/ 256 h 411"/>
                  <a:gd name="T14" fmla="*/ 304 w 654"/>
                  <a:gd name="T15" fmla="*/ 228 h 411"/>
                  <a:gd name="T16" fmla="*/ 311 w 654"/>
                  <a:gd name="T17" fmla="*/ 261 h 411"/>
                  <a:gd name="T18" fmla="*/ 331 w 654"/>
                  <a:gd name="T19" fmla="*/ 275 h 411"/>
                  <a:gd name="T20" fmla="*/ 370 w 654"/>
                  <a:gd name="T21" fmla="*/ 250 h 411"/>
                  <a:gd name="T22" fmla="*/ 433 w 654"/>
                  <a:gd name="T23" fmla="*/ 210 h 411"/>
                  <a:gd name="T24" fmla="*/ 428 w 654"/>
                  <a:gd name="T25" fmla="*/ 145 h 411"/>
                  <a:gd name="T26" fmla="*/ 434 w 654"/>
                  <a:gd name="T27" fmla="*/ 122 h 411"/>
                  <a:gd name="T28" fmla="*/ 393 w 654"/>
                  <a:gd name="T29" fmla="*/ 101 h 411"/>
                  <a:gd name="T30" fmla="*/ 364 w 654"/>
                  <a:gd name="T31" fmla="*/ 101 h 411"/>
                  <a:gd name="T32" fmla="*/ 322 w 654"/>
                  <a:gd name="T33" fmla="*/ 84 h 411"/>
                  <a:gd name="T34" fmla="*/ 298 w 654"/>
                  <a:gd name="T35" fmla="*/ 57 h 411"/>
                  <a:gd name="T36" fmla="*/ 275 w 654"/>
                  <a:gd name="T37" fmla="*/ 56 h 411"/>
                  <a:gd name="T38" fmla="*/ 224 w 654"/>
                  <a:gd name="T39" fmla="*/ 56 h 411"/>
                  <a:gd name="T40" fmla="*/ 131 w 654"/>
                  <a:gd name="T41" fmla="*/ 0 h 411"/>
                  <a:gd name="T42" fmla="*/ 112 w 654"/>
                  <a:gd name="T43" fmla="*/ 6 h 411"/>
                  <a:gd name="T44" fmla="*/ 54 w 654"/>
                  <a:gd name="T45" fmla="*/ 6 h 411"/>
                  <a:gd name="T46" fmla="*/ 63 w 654"/>
                  <a:gd name="T47" fmla="*/ 28 h 411"/>
                  <a:gd name="T48" fmla="*/ 88 w 654"/>
                  <a:gd name="T49" fmla="*/ 35 h 411"/>
                  <a:gd name="T50" fmla="*/ 60 w 654"/>
                  <a:gd name="T51" fmla="*/ 56 h 411"/>
                  <a:gd name="T52" fmla="*/ 60 w 654"/>
                  <a:gd name="T53" fmla="*/ 82 h 411"/>
                  <a:gd name="T54" fmla="*/ 76 w 654"/>
                  <a:gd name="T55" fmla="*/ 107 h 411"/>
                  <a:gd name="T56" fmla="*/ 97 w 654"/>
                  <a:gd name="T57" fmla="*/ 163 h 411"/>
                  <a:gd name="T58" fmla="*/ 83 w 654"/>
                  <a:gd name="T59" fmla="*/ 172 h 411"/>
                  <a:gd name="T60" fmla="*/ 12 w 654"/>
                  <a:gd name="T61" fmla="*/ 201 h 411"/>
                  <a:gd name="T62" fmla="*/ 10 w 654"/>
                  <a:gd name="T63" fmla="*/ 226 h 411"/>
                  <a:gd name="T64" fmla="*/ 23 w 654"/>
                  <a:gd name="T65" fmla="*/ 257 h 411"/>
                  <a:gd name="T66" fmla="*/ 53 w 654"/>
                  <a:gd name="T67" fmla="*/ 296 h 41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654"/>
                  <a:gd name="T103" fmla="*/ 0 h 411"/>
                  <a:gd name="T104" fmla="*/ 654 w 654"/>
                  <a:gd name="T105" fmla="*/ 411 h 41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654" h="411">
                    <a:moveTo>
                      <a:pt x="76" y="410"/>
                    </a:moveTo>
                    <a:lnTo>
                      <a:pt x="90" y="380"/>
                    </a:lnTo>
                    <a:lnTo>
                      <a:pt x="129" y="346"/>
                    </a:lnTo>
                    <a:lnTo>
                      <a:pt x="166" y="361"/>
                    </a:lnTo>
                    <a:lnTo>
                      <a:pt x="190" y="346"/>
                    </a:lnTo>
                    <a:lnTo>
                      <a:pt x="171" y="322"/>
                    </a:lnTo>
                    <a:lnTo>
                      <a:pt x="181" y="310"/>
                    </a:lnTo>
                    <a:lnTo>
                      <a:pt x="282" y="317"/>
                    </a:lnTo>
                    <a:lnTo>
                      <a:pt x="317" y="342"/>
                    </a:lnTo>
                    <a:lnTo>
                      <a:pt x="335" y="353"/>
                    </a:lnTo>
                    <a:lnTo>
                      <a:pt x="361" y="335"/>
                    </a:lnTo>
                    <a:lnTo>
                      <a:pt x="380" y="329"/>
                    </a:lnTo>
                    <a:lnTo>
                      <a:pt x="385" y="353"/>
                    </a:lnTo>
                    <a:lnTo>
                      <a:pt x="401" y="353"/>
                    </a:lnTo>
                    <a:lnTo>
                      <a:pt x="411" y="337"/>
                    </a:lnTo>
                    <a:lnTo>
                      <a:pt x="433" y="315"/>
                    </a:lnTo>
                    <a:lnTo>
                      <a:pt x="444" y="330"/>
                    </a:lnTo>
                    <a:lnTo>
                      <a:pt x="444" y="361"/>
                    </a:lnTo>
                    <a:lnTo>
                      <a:pt x="454" y="375"/>
                    </a:lnTo>
                    <a:lnTo>
                      <a:pt x="473" y="380"/>
                    </a:lnTo>
                    <a:lnTo>
                      <a:pt x="495" y="357"/>
                    </a:lnTo>
                    <a:lnTo>
                      <a:pt x="528" y="346"/>
                    </a:lnTo>
                    <a:lnTo>
                      <a:pt x="588" y="289"/>
                    </a:lnTo>
                    <a:lnTo>
                      <a:pt x="617" y="291"/>
                    </a:lnTo>
                    <a:lnTo>
                      <a:pt x="653" y="279"/>
                    </a:lnTo>
                    <a:lnTo>
                      <a:pt x="611" y="200"/>
                    </a:lnTo>
                    <a:lnTo>
                      <a:pt x="624" y="176"/>
                    </a:lnTo>
                    <a:lnTo>
                      <a:pt x="619" y="168"/>
                    </a:lnTo>
                    <a:lnTo>
                      <a:pt x="598" y="161"/>
                    </a:lnTo>
                    <a:lnTo>
                      <a:pt x="561" y="139"/>
                    </a:lnTo>
                    <a:lnTo>
                      <a:pt x="543" y="127"/>
                    </a:lnTo>
                    <a:lnTo>
                      <a:pt x="519" y="139"/>
                    </a:lnTo>
                    <a:lnTo>
                      <a:pt x="492" y="117"/>
                    </a:lnTo>
                    <a:lnTo>
                      <a:pt x="458" y="117"/>
                    </a:lnTo>
                    <a:lnTo>
                      <a:pt x="432" y="101"/>
                    </a:lnTo>
                    <a:lnTo>
                      <a:pt x="425" y="79"/>
                    </a:lnTo>
                    <a:lnTo>
                      <a:pt x="411" y="66"/>
                    </a:lnTo>
                    <a:lnTo>
                      <a:pt x="392" y="77"/>
                    </a:lnTo>
                    <a:lnTo>
                      <a:pt x="375" y="69"/>
                    </a:lnTo>
                    <a:lnTo>
                      <a:pt x="320" y="77"/>
                    </a:lnTo>
                    <a:lnTo>
                      <a:pt x="260" y="64"/>
                    </a:lnTo>
                    <a:lnTo>
                      <a:pt x="188" y="0"/>
                    </a:lnTo>
                    <a:lnTo>
                      <a:pt x="169" y="16"/>
                    </a:lnTo>
                    <a:lnTo>
                      <a:pt x="160" y="9"/>
                    </a:lnTo>
                    <a:lnTo>
                      <a:pt x="145" y="9"/>
                    </a:lnTo>
                    <a:lnTo>
                      <a:pt x="78" y="9"/>
                    </a:lnTo>
                    <a:lnTo>
                      <a:pt x="69" y="17"/>
                    </a:lnTo>
                    <a:lnTo>
                      <a:pt x="90" y="38"/>
                    </a:lnTo>
                    <a:lnTo>
                      <a:pt x="109" y="42"/>
                    </a:lnTo>
                    <a:lnTo>
                      <a:pt x="126" y="48"/>
                    </a:lnTo>
                    <a:lnTo>
                      <a:pt x="118" y="62"/>
                    </a:lnTo>
                    <a:lnTo>
                      <a:pt x="85" y="77"/>
                    </a:lnTo>
                    <a:lnTo>
                      <a:pt x="78" y="103"/>
                    </a:lnTo>
                    <a:lnTo>
                      <a:pt x="85" y="112"/>
                    </a:lnTo>
                    <a:lnTo>
                      <a:pt x="90" y="146"/>
                    </a:lnTo>
                    <a:lnTo>
                      <a:pt x="109" y="147"/>
                    </a:lnTo>
                    <a:lnTo>
                      <a:pt x="129" y="173"/>
                    </a:lnTo>
                    <a:lnTo>
                      <a:pt x="138" y="225"/>
                    </a:lnTo>
                    <a:lnTo>
                      <a:pt x="131" y="243"/>
                    </a:lnTo>
                    <a:lnTo>
                      <a:pt x="118" y="238"/>
                    </a:lnTo>
                    <a:lnTo>
                      <a:pt x="81" y="267"/>
                    </a:lnTo>
                    <a:lnTo>
                      <a:pt x="17" y="278"/>
                    </a:lnTo>
                    <a:lnTo>
                      <a:pt x="0" y="295"/>
                    </a:lnTo>
                    <a:lnTo>
                      <a:pt x="13" y="313"/>
                    </a:lnTo>
                    <a:lnTo>
                      <a:pt x="16" y="351"/>
                    </a:lnTo>
                    <a:lnTo>
                      <a:pt x="33" y="355"/>
                    </a:lnTo>
                    <a:lnTo>
                      <a:pt x="76" y="410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18" name="Freeform 1081"/>
              <p:cNvSpPr>
                <a:spLocks/>
              </p:cNvSpPr>
              <p:nvPr/>
            </p:nvSpPr>
            <p:spPr bwMode="auto">
              <a:xfrm rot="356891">
                <a:off x="5248636" y="3956266"/>
                <a:ext cx="1584790" cy="1219913"/>
              </a:xfrm>
              <a:custGeom>
                <a:avLst/>
                <a:gdLst>
                  <a:gd name="T0" fmla="*/ 286 w 1051"/>
                  <a:gd name="T1" fmla="*/ 49 h 799"/>
                  <a:gd name="T2" fmla="*/ 274 w 1051"/>
                  <a:gd name="T3" fmla="*/ 18 h 799"/>
                  <a:gd name="T4" fmla="*/ 320 w 1051"/>
                  <a:gd name="T5" fmla="*/ 0 h 799"/>
                  <a:gd name="T6" fmla="*/ 329 w 1051"/>
                  <a:gd name="T7" fmla="*/ 33 h 799"/>
                  <a:gd name="T8" fmla="*/ 373 w 1051"/>
                  <a:gd name="T9" fmla="*/ 72 h 799"/>
                  <a:gd name="T10" fmla="*/ 396 w 1051"/>
                  <a:gd name="T11" fmla="*/ 72 h 799"/>
                  <a:gd name="T12" fmla="*/ 414 w 1051"/>
                  <a:gd name="T13" fmla="*/ 108 h 799"/>
                  <a:gd name="T14" fmla="*/ 460 w 1051"/>
                  <a:gd name="T15" fmla="*/ 103 h 799"/>
                  <a:gd name="T16" fmla="*/ 481 w 1051"/>
                  <a:gd name="T17" fmla="*/ 85 h 799"/>
                  <a:gd name="T18" fmla="*/ 495 w 1051"/>
                  <a:gd name="T19" fmla="*/ 103 h 799"/>
                  <a:gd name="T20" fmla="*/ 545 w 1051"/>
                  <a:gd name="T21" fmla="*/ 97 h 799"/>
                  <a:gd name="T22" fmla="*/ 555 w 1051"/>
                  <a:gd name="T23" fmla="*/ 111 h 799"/>
                  <a:gd name="T24" fmla="*/ 607 w 1051"/>
                  <a:gd name="T25" fmla="*/ 133 h 799"/>
                  <a:gd name="T26" fmla="*/ 670 w 1051"/>
                  <a:gd name="T27" fmla="*/ 141 h 799"/>
                  <a:gd name="T28" fmla="*/ 700 w 1051"/>
                  <a:gd name="T29" fmla="*/ 150 h 799"/>
                  <a:gd name="T30" fmla="*/ 727 w 1051"/>
                  <a:gd name="T31" fmla="*/ 170 h 799"/>
                  <a:gd name="T32" fmla="*/ 730 w 1051"/>
                  <a:gd name="T33" fmla="*/ 220 h 799"/>
                  <a:gd name="T34" fmla="*/ 694 w 1051"/>
                  <a:gd name="T35" fmla="*/ 238 h 799"/>
                  <a:gd name="T36" fmla="*/ 637 w 1051"/>
                  <a:gd name="T37" fmla="*/ 259 h 799"/>
                  <a:gd name="T38" fmla="*/ 649 w 1051"/>
                  <a:gd name="T39" fmla="*/ 298 h 799"/>
                  <a:gd name="T40" fmla="*/ 692 w 1051"/>
                  <a:gd name="T41" fmla="*/ 341 h 799"/>
                  <a:gd name="T42" fmla="*/ 672 w 1051"/>
                  <a:gd name="T43" fmla="*/ 411 h 799"/>
                  <a:gd name="T44" fmla="*/ 637 w 1051"/>
                  <a:gd name="T45" fmla="*/ 368 h 799"/>
                  <a:gd name="T46" fmla="*/ 624 w 1051"/>
                  <a:gd name="T47" fmla="*/ 350 h 799"/>
                  <a:gd name="T48" fmla="*/ 587 w 1051"/>
                  <a:gd name="T49" fmla="*/ 343 h 799"/>
                  <a:gd name="T50" fmla="*/ 557 w 1051"/>
                  <a:gd name="T51" fmla="*/ 372 h 799"/>
                  <a:gd name="T52" fmla="*/ 533 w 1051"/>
                  <a:gd name="T53" fmla="*/ 390 h 799"/>
                  <a:gd name="T54" fmla="*/ 498 w 1051"/>
                  <a:gd name="T55" fmla="*/ 382 h 799"/>
                  <a:gd name="T56" fmla="*/ 481 w 1051"/>
                  <a:gd name="T57" fmla="*/ 412 h 799"/>
                  <a:gd name="T58" fmla="*/ 522 w 1051"/>
                  <a:gd name="T59" fmla="*/ 446 h 799"/>
                  <a:gd name="T60" fmla="*/ 461 w 1051"/>
                  <a:gd name="T61" fmla="*/ 455 h 799"/>
                  <a:gd name="T62" fmla="*/ 443 w 1051"/>
                  <a:gd name="T63" fmla="*/ 433 h 799"/>
                  <a:gd name="T64" fmla="*/ 404 w 1051"/>
                  <a:gd name="T65" fmla="*/ 439 h 799"/>
                  <a:gd name="T66" fmla="*/ 396 w 1051"/>
                  <a:gd name="T67" fmla="*/ 410 h 799"/>
                  <a:gd name="T68" fmla="*/ 375 w 1051"/>
                  <a:gd name="T69" fmla="*/ 394 h 799"/>
                  <a:gd name="T70" fmla="*/ 370 w 1051"/>
                  <a:gd name="T71" fmla="*/ 416 h 799"/>
                  <a:gd name="T72" fmla="*/ 349 w 1051"/>
                  <a:gd name="T73" fmla="*/ 434 h 799"/>
                  <a:gd name="T74" fmla="*/ 315 w 1051"/>
                  <a:gd name="T75" fmla="*/ 495 h 799"/>
                  <a:gd name="T76" fmla="*/ 303 w 1051"/>
                  <a:gd name="T77" fmla="*/ 566 h 799"/>
                  <a:gd name="T78" fmla="*/ 257 w 1051"/>
                  <a:gd name="T79" fmla="*/ 579 h 799"/>
                  <a:gd name="T80" fmla="*/ 190 w 1051"/>
                  <a:gd name="T81" fmla="*/ 464 h 799"/>
                  <a:gd name="T82" fmla="*/ 152 w 1051"/>
                  <a:gd name="T83" fmla="*/ 442 h 799"/>
                  <a:gd name="T84" fmla="*/ 153 w 1051"/>
                  <a:gd name="T85" fmla="*/ 412 h 799"/>
                  <a:gd name="T86" fmla="*/ 120 w 1051"/>
                  <a:gd name="T87" fmla="*/ 416 h 799"/>
                  <a:gd name="T88" fmla="*/ 88 w 1051"/>
                  <a:gd name="T89" fmla="*/ 361 h 799"/>
                  <a:gd name="T90" fmla="*/ 83 w 1051"/>
                  <a:gd name="T91" fmla="*/ 254 h 799"/>
                  <a:gd name="T92" fmla="*/ 78 w 1051"/>
                  <a:gd name="T93" fmla="*/ 197 h 799"/>
                  <a:gd name="T94" fmla="*/ 0 w 1051"/>
                  <a:gd name="T95" fmla="*/ 95 h 799"/>
                  <a:gd name="T96" fmla="*/ 11 w 1051"/>
                  <a:gd name="T97" fmla="*/ 67 h 799"/>
                  <a:gd name="T98" fmla="*/ 115 w 1051"/>
                  <a:gd name="T99" fmla="*/ 72 h 799"/>
                  <a:gd name="T100" fmla="*/ 148 w 1051"/>
                  <a:gd name="T101" fmla="*/ 79 h 799"/>
                  <a:gd name="T102" fmla="*/ 203 w 1051"/>
                  <a:gd name="T103" fmla="*/ 107 h 799"/>
                  <a:gd name="T104" fmla="*/ 210 w 1051"/>
                  <a:gd name="T105" fmla="*/ 75 h 799"/>
                  <a:gd name="T106" fmla="*/ 243 w 1051"/>
                  <a:gd name="T107" fmla="*/ 81 h 799"/>
                  <a:gd name="T108" fmla="*/ 277 w 1051"/>
                  <a:gd name="T109" fmla="*/ 74 h 799"/>
                  <a:gd name="T110" fmla="*/ 277 w 1051"/>
                  <a:gd name="T111" fmla="*/ 72 h 799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051"/>
                  <a:gd name="T169" fmla="*/ 0 h 799"/>
                  <a:gd name="T170" fmla="*/ 1051 w 1051"/>
                  <a:gd name="T171" fmla="*/ 799 h 799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051" h="799">
                    <a:moveTo>
                      <a:pt x="396" y="99"/>
                    </a:moveTo>
                    <a:lnTo>
                      <a:pt x="409" y="67"/>
                    </a:lnTo>
                    <a:lnTo>
                      <a:pt x="394" y="50"/>
                    </a:lnTo>
                    <a:lnTo>
                      <a:pt x="392" y="24"/>
                    </a:lnTo>
                    <a:lnTo>
                      <a:pt x="447" y="0"/>
                    </a:lnTo>
                    <a:lnTo>
                      <a:pt x="459" y="0"/>
                    </a:lnTo>
                    <a:lnTo>
                      <a:pt x="468" y="19"/>
                    </a:lnTo>
                    <a:lnTo>
                      <a:pt x="471" y="46"/>
                    </a:lnTo>
                    <a:lnTo>
                      <a:pt x="497" y="63"/>
                    </a:lnTo>
                    <a:lnTo>
                      <a:pt x="533" y="99"/>
                    </a:lnTo>
                    <a:lnTo>
                      <a:pt x="552" y="85"/>
                    </a:lnTo>
                    <a:lnTo>
                      <a:pt x="565" y="99"/>
                    </a:lnTo>
                    <a:lnTo>
                      <a:pt x="569" y="133"/>
                    </a:lnTo>
                    <a:lnTo>
                      <a:pt x="591" y="149"/>
                    </a:lnTo>
                    <a:lnTo>
                      <a:pt x="648" y="154"/>
                    </a:lnTo>
                    <a:lnTo>
                      <a:pt x="657" y="142"/>
                    </a:lnTo>
                    <a:lnTo>
                      <a:pt x="655" y="127"/>
                    </a:lnTo>
                    <a:lnTo>
                      <a:pt x="688" y="118"/>
                    </a:lnTo>
                    <a:lnTo>
                      <a:pt x="705" y="123"/>
                    </a:lnTo>
                    <a:lnTo>
                      <a:pt x="708" y="142"/>
                    </a:lnTo>
                    <a:lnTo>
                      <a:pt x="722" y="145"/>
                    </a:lnTo>
                    <a:lnTo>
                      <a:pt x="780" y="133"/>
                    </a:lnTo>
                    <a:lnTo>
                      <a:pt x="791" y="138"/>
                    </a:lnTo>
                    <a:lnTo>
                      <a:pt x="793" y="154"/>
                    </a:lnTo>
                    <a:lnTo>
                      <a:pt x="817" y="160"/>
                    </a:lnTo>
                    <a:lnTo>
                      <a:pt x="868" y="184"/>
                    </a:lnTo>
                    <a:lnTo>
                      <a:pt x="896" y="173"/>
                    </a:lnTo>
                    <a:lnTo>
                      <a:pt x="957" y="195"/>
                    </a:lnTo>
                    <a:lnTo>
                      <a:pt x="971" y="213"/>
                    </a:lnTo>
                    <a:lnTo>
                      <a:pt x="1001" y="207"/>
                    </a:lnTo>
                    <a:lnTo>
                      <a:pt x="1021" y="208"/>
                    </a:lnTo>
                    <a:lnTo>
                      <a:pt x="1040" y="234"/>
                    </a:lnTo>
                    <a:lnTo>
                      <a:pt x="1050" y="286"/>
                    </a:lnTo>
                    <a:lnTo>
                      <a:pt x="1043" y="304"/>
                    </a:lnTo>
                    <a:lnTo>
                      <a:pt x="1030" y="299"/>
                    </a:lnTo>
                    <a:lnTo>
                      <a:pt x="992" y="328"/>
                    </a:lnTo>
                    <a:lnTo>
                      <a:pt x="928" y="339"/>
                    </a:lnTo>
                    <a:lnTo>
                      <a:pt x="911" y="356"/>
                    </a:lnTo>
                    <a:lnTo>
                      <a:pt x="925" y="374"/>
                    </a:lnTo>
                    <a:lnTo>
                      <a:pt x="927" y="412"/>
                    </a:lnTo>
                    <a:lnTo>
                      <a:pt x="944" y="416"/>
                    </a:lnTo>
                    <a:lnTo>
                      <a:pt x="988" y="470"/>
                    </a:lnTo>
                    <a:lnTo>
                      <a:pt x="990" y="544"/>
                    </a:lnTo>
                    <a:lnTo>
                      <a:pt x="961" y="566"/>
                    </a:lnTo>
                    <a:lnTo>
                      <a:pt x="935" y="540"/>
                    </a:lnTo>
                    <a:lnTo>
                      <a:pt x="911" y="506"/>
                    </a:lnTo>
                    <a:lnTo>
                      <a:pt x="909" y="487"/>
                    </a:lnTo>
                    <a:lnTo>
                      <a:pt x="892" y="482"/>
                    </a:lnTo>
                    <a:lnTo>
                      <a:pt x="872" y="489"/>
                    </a:lnTo>
                    <a:lnTo>
                      <a:pt x="839" y="473"/>
                    </a:lnTo>
                    <a:lnTo>
                      <a:pt x="823" y="511"/>
                    </a:lnTo>
                    <a:lnTo>
                      <a:pt x="796" y="513"/>
                    </a:lnTo>
                    <a:lnTo>
                      <a:pt x="775" y="544"/>
                    </a:lnTo>
                    <a:lnTo>
                      <a:pt x="762" y="537"/>
                    </a:lnTo>
                    <a:lnTo>
                      <a:pt x="743" y="544"/>
                    </a:lnTo>
                    <a:lnTo>
                      <a:pt x="712" y="526"/>
                    </a:lnTo>
                    <a:lnTo>
                      <a:pt x="688" y="555"/>
                    </a:lnTo>
                    <a:lnTo>
                      <a:pt x="688" y="568"/>
                    </a:lnTo>
                    <a:lnTo>
                      <a:pt x="736" y="595"/>
                    </a:lnTo>
                    <a:lnTo>
                      <a:pt x="746" y="614"/>
                    </a:lnTo>
                    <a:lnTo>
                      <a:pt x="712" y="627"/>
                    </a:lnTo>
                    <a:lnTo>
                      <a:pt x="659" y="626"/>
                    </a:lnTo>
                    <a:lnTo>
                      <a:pt x="653" y="603"/>
                    </a:lnTo>
                    <a:lnTo>
                      <a:pt x="633" y="597"/>
                    </a:lnTo>
                    <a:lnTo>
                      <a:pt x="600" y="617"/>
                    </a:lnTo>
                    <a:lnTo>
                      <a:pt x="578" y="605"/>
                    </a:lnTo>
                    <a:lnTo>
                      <a:pt x="576" y="576"/>
                    </a:lnTo>
                    <a:lnTo>
                      <a:pt x="565" y="564"/>
                    </a:lnTo>
                    <a:lnTo>
                      <a:pt x="565" y="548"/>
                    </a:lnTo>
                    <a:lnTo>
                      <a:pt x="535" y="542"/>
                    </a:lnTo>
                    <a:lnTo>
                      <a:pt x="526" y="550"/>
                    </a:lnTo>
                    <a:lnTo>
                      <a:pt x="530" y="573"/>
                    </a:lnTo>
                    <a:lnTo>
                      <a:pt x="506" y="583"/>
                    </a:lnTo>
                    <a:lnTo>
                      <a:pt x="499" y="599"/>
                    </a:lnTo>
                    <a:lnTo>
                      <a:pt x="506" y="619"/>
                    </a:lnTo>
                    <a:lnTo>
                      <a:pt x="451" y="682"/>
                    </a:lnTo>
                    <a:lnTo>
                      <a:pt x="459" y="757"/>
                    </a:lnTo>
                    <a:lnTo>
                      <a:pt x="433" y="780"/>
                    </a:lnTo>
                    <a:lnTo>
                      <a:pt x="420" y="766"/>
                    </a:lnTo>
                    <a:lnTo>
                      <a:pt x="368" y="798"/>
                    </a:lnTo>
                    <a:lnTo>
                      <a:pt x="348" y="786"/>
                    </a:lnTo>
                    <a:lnTo>
                      <a:pt x="272" y="639"/>
                    </a:lnTo>
                    <a:lnTo>
                      <a:pt x="241" y="617"/>
                    </a:lnTo>
                    <a:lnTo>
                      <a:pt x="217" y="610"/>
                    </a:lnTo>
                    <a:lnTo>
                      <a:pt x="205" y="590"/>
                    </a:lnTo>
                    <a:lnTo>
                      <a:pt x="219" y="568"/>
                    </a:lnTo>
                    <a:lnTo>
                      <a:pt x="197" y="550"/>
                    </a:lnTo>
                    <a:lnTo>
                      <a:pt x="171" y="573"/>
                    </a:lnTo>
                    <a:lnTo>
                      <a:pt x="145" y="576"/>
                    </a:lnTo>
                    <a:lnTo>
                      <a:pt x="126" y="497"/>
                    </a:lnTo>
                    <a:lnTo>
                      <a:pt x="122" y="477"/>
                    </a:lnTo>
                    <a:lnTo>
                      <a:pt x="118" y="350"/>
                    </a:lnTo>
                    <a:lnTo>
                      <a:pt x="93" y="286"/>
                    </a:lnTo>
                    <a:lnTo>
                      <a:pt x="112" y="272"/>
                    </a:lnTo>
                    <a:lnTo>
                      <a:pt x="61" y="180"/>
                    </a:lnTo>
                    <a:lnTo>
                      <a:pt x="0" y="131"/>
                    </a:lnTo>
                    <a:lnTo>
                      <a:pt x="9" y="103"/>
                    </a:lnTo>
                    <a:lnTo>
                      <a:pt x="16" y="94"/>
                    </a:lnTo>
                    <a:lnTo>
                      <a:pt x="105" y="80"/>
                    </a:lnTo>
                    <a:lnTo>
                      <a:pt x="164" y="99"/>
                    </a:lnTo>
                    <a:lnTo>
                      <a:pt x="199" y="87"/>
                    </a:lnTo>
                    <a:lnTo>
                      <a:pt x="212" y="109"/>
                    </a:lnTo>
                    <a:lnTo>
                      <a:pt x="256" y="154"/>
                    </a:lnTo>
                    <a:lnTo>
                      <a:pt x="291" y="147"/>
                    </a:lnTo>
                    <a:lnTo>
                      <a:pt x="291" y="120"/>
                    </a:lnTo>
                    <a:lnTo>
                      <a:pt x="300" y="103"/>
                    </a:lnTo>
                    <a:lnTo>
                      <a:pt x="335" y="89"/>
                    </a:lnTo>
                    <a:lnTo>
                      <a:pt x="348" y="111"/>
                    </a:lnTo>
                    <a:lnTo>
                      <a:pt x="368" y="96"/>
                    </a:lnTo>
                    <a:lnTo>
                      <a:pt x="396" y="101"/>
                    </a:lnTo>
                    <a:lnTo>
                      <a:pt x="396" y="99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19" name="Freeform 1082"/>
              <p:cNvSpPr>
                <a:spLocks/>
              </p:cNvSpPr>
              <p:nvPr/>
            </p:nvSpPr>
            <p:spPr bwMode="auto">
              <a:xfrm rot="356891">
                <a:off x="2993399" y="3304327"/>
                <a:ext cx="2491840" cy="1376224"/>
              </a:xfrm>
              <a:custGeom>
                <a:avLst/>
                <a:gdLst>
                  <a:gd name="T0" fmla="*/ 703 w 1652"/>
                  <a:gd name="T1" fmla="*/ 622 h 902"/>
                  <a:gd name="T2" fmla="*/ 722 w 1652"/>
                  <a:gd name="T3" fmla="*/ 644 h 902"/>
                  <a:gd name="T4" fmla="*/ 780 w 1652"/>
                  <a:gd name="T5" fmla="*/ 622 h 902"/>
                  <a:gd name="T6" fmla="*/ 817 w 1652"/>
                  <a:gd name="T7" fmla="*/ 594 h 902"/>
                  <a:gd name="T8" fmla="*/ 862 w 1652"/>
                  <a:gd name="T9" fmla="*/ 577 h 902"/>
                  <a:gd name="T10" fmla="*/ 908 w 1652"/>
                  <a:gd name="T11" fmla="*/ 560 h 902"/>
                  <a:gd name="T12" fmla="*/ 983 w 1652"/>
                  <a:gd name="T13" fmla="*/ 548 h 902"/>
                  <a:gd name="T14" fmla="*/ 985 w 1652"/>
                  <a:gd name="T15" fmla="*/ 577 h 902"/>
                  <a:gd name="T16" fmla="*/ 1008 w 1652"/>
                  <a:gd name="T17" fmla="*/ 581 h 902"/>
                  <a:gd name="T18" fmla="*/ 993 w 1652"/>
                  <a:gd name="T19" fmla="*/ 618 h 902"/>
                  <a:gd name="T20" fmla="*/ 1008 w 1652"/>
                  <a:gd name="T21" fmla="*/ 622 h 902"/>
                  <a:gd name="T22" fmla="*/ 1072 w 1652"/>
                  <a:gd name="T23" fmla="*/ 618 h 902"/>
                  <a:gd name="T24" fmla="*/ 1110 w 1652"/>
                  <a:gd name="T25" fmla="*/ 631 h 902"/>
                  <a:gd name="T26" fmla="*/ 1127 w 1652"/>
                  <a:gd name="T27" fmla="*/ 638 h 902"/>
                  <a:gd name="T28" fmla="*/ 1130 w 1652"/>
                  <a:gd name="T29" fmla="*/ 594 h 902"/>
                  <a:gd name="T30" fmla="*/ 1156 w 1652"/>
                  <a:gd name="T31" fmla="*/ 566 h 902"/>
                  <a:gd name="T32" fmla="*/ 1136 w 1652"/>
                  <a:gd name="T33" fmla="*/ 427 h 902"/>
                  <a:gd name="T34" fmla="*/ 1114 w 1652"/>
                  <a:gd name="T35" fmla="*/ 350 h 902"/>
                  <a:gd name="T36" fmla="*/ 1059 w 1652"/>
                  <a:gd name="T37" fmla="*/ 322 h 902"/>
                  <a:gd name="T38" fmla="*/ 1023 w 1652"/>
                  <a:gd name="T39" fmla="*/ 392 h 902"/>
                  <a:gd name="T40" fmla="*/ 956 w 1652"/>
                  <a:gd name="T41" fmla="*/ 356 h 902"/>
                  <a:gd name="T42" fmla="*/ 835 w 1652"/>
                  <a:gd name="T43" fmla="*/ 310 h 902"/>
                  <a:gd name="T44" fmla="*/ 784 w 1652"/>
                  <a:gd name="T45" fmla="*/ 302 h 902"/>
                  <a:gd name="T46" fmla="*/ 685 w 1652"/>
                  <a:gd name="T47" fmla="*/ 259 h 902"/>
                  <a:gd name="T48" fmla="*/ 638 w 1652"/>
                  <a:gd name="T49" fmla="*/ 140 h 902"/>
                  <a:gd name="T50" fmla="*/ 656 w 1652"/>
                  <a:gd name="T51" fmla="*/ 102 h 902"/>
                  <a:gd name="T52" fmla="*/ 654 w 1652"/>
                  <a:gd name="T53" fmla="*/ 51 h 902"/>
                  <a:gd name="T54" fmla="*/ 662 w 1652"/>
                  <a:gd name="T55" fmla="*/ 25 h 902"/>
                  <a:gd name="T56" fmla="*/ 576 w 1652"/>
                  <a:gd name="T57" fmla="*/ 0 h 902"/>
                  <a:gd name="T58" fmla="*/ 514 w 1652"/>
                  <a:gd name="T59" fmla="*/ 8 h 902"/>
                  <a:gd name="T60" fmla="*/ 434 w 1652"/>
                  <a:gd name="T61" fmla="*/ 35 h 902"/>
                  <a:gd name="T62" fmla="*/ 359 w 1652"/>
                  <a:gd name="T63" fmla="*/ 45 h 902"/>
                  <a:gd name="T64" fmla="*/ 306 w 1652"/>
                  <a:gd name="T65" fmla="*/ 15 h 902"/>
                  <a:gd name="T66" fmla="*/ 222 w 1652"/>
                  <a:gd name="T67" fmla="*/ 31 h 902"/>
                  <a:gd name="T68" fmla="*/ 187 w 1652"/>
                  <a:gd name="T69" fmla="*/ 12 h 902"/>
                  <a:gd name="T70" fmla="*/ 123 w 1652"/>
                  <a:gd name="T71" fmla="*/ 20 h 902"/>
                  <a:gd name="T72" fmla="*/ 93 w 1652"/>
                  <a:gd name="T73" fmla="*/ 62 h 902"/>
                  <a:gd name="T74" fmla="*/ 76 w 1652"/>
                  <a:gd name="T75" fmla="*/ 84 h 902"/>
                  <a:gd name="T76" fmla="*/ 54 w 1652"/>
                  <a:gd name="T77" fmla="*/ 96 h 902"/>
                  <a:gd name="T78" fmla="*/ 44 w 1652"/>
                  <a:gd name="T79" fmla="*/ 113 h 902"/>
                  <a:gd name="T80" fmla="*/ 62 w 1652"/>
                  <a:gd name="T81" fmla="*/ 150 h 902"/>
                  <a:gd name="T82" fmla="*/ 59 w 1652"/>
                  <a:gd name="T83" fmla="*/ 188 h 902"/>
                  <a:gd name="T84" fmla="*/ 17 w 1652"/>
                  <a:gd name="T85" fmla="*/ 176 h 902"/>
                  <a:gd name="T86" fmla="*/ 0 w 1652"/>
                  <a:gd name="T87" fmla="*/ 189 h 902"/>
                  <a:gd name="T88" fmla="*/ 9 w 1652"/>
                  <a:gd name="T89" fmla="*/ 225 h 902"/>
                  <a:gd name="T90" fmla="*/ 6 w 1652"/>
                  <a:gd name="T91" fmla="*/ 258 h 902"/>
                  <a:gd name="T92" fmla="*/ 24 w 1652"/>
                  <a:gd name="T93" fmla="*/ 270 h 902"/>
                  <a:gd name="T94" fmla="*/ 76 w 1652"/>
                  <a:gd name="T95" fmla="*/ 321 h 902"/>
                  <a:gd name="T96" fmla="*/ 107 w 1652"/>
                  <a:gd name="T97" fmla="*/ 367 h 902"/>
                  <a:gd name="T98" fmla="*/ 127 w 1652"/>
                  <a:gd name="T99" fmla="*/ 383 h 902"/>
                  <a:gd name="T100" fmla="*/ 163 w 1652"/>
                  <a:gd name="T101" fmla="*/ 380 h 902"/>
                  <a:gd name="T102" fmla="*/ 244 w 1652"/>
                  <a:gd name="T103" fmla="*/ 474 h 902"/>
                  <a:gd name="T104" fmla="*/ 270 w 1652"/>
                  <a:gd name="T105" fmla="*/ 465 h 902"/>
                  <a:gd name="T106" fmla="*/ 278 w 1652"/>
                  <a:gd name="T107" fmla="*/ 502 h 902"/>
                  <a:gd name="T108" fmla="*/ 328 w 1652"/>
                  <a:gd name="T109" fmla="*/ 524 h 902"/>
                  <a:gd name="T110" fmla="*/ 369 w 1652"/>
                  <a:gd name="T111" fmla="*/ 568 h 902"/>
                  <a:gd name="T112" fmla="*/ 377 w 1652"/>
                  <a:gd name="T113" fmla="*/ 588 h 902"/>
                  <a:gd name="T114" fmla="*/ 425 w 1652"/>
                  <a:gd name="T115" fmla="*/ 585 h 902"/>
                  <a:gd name="T116" fmla="*/ 504 w 1652"/>
                  <a:gd name="T117" fmla="*/ 604 h 902"/>
                  <a:gd name="T118" fmla="*/ 541 w 1652"/>
                  <a:gd name="T119" fmla="*/ 615 h 902"/>
                  <a:gd name="T120" fmla="*/ 543 w 1652"/>
                  <a:gd name="T121" fmla="*/ 652 h 902"/>
                  <a:gd name="T122" fmla="*/ 611 w 1652"/>
                  <a:gd name="T123" fmla="*/ 596 h 902"/>
                  <a:gd name="T124" fmla="*/ 666 w 1652"/>
                  <a:gd name="T125" fmla="*/ 618 h 902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652"/>
                  <a:gd name="T190" fmla="*/ 0 h 902"/>
                  <a:gd name="T191" fmla="*/ 1652 w 1652"/>
                  <a:gd name="T192" fmla="*/ 902 h 902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652" h="902">
                    <a:moveTo>
                      <a:pt x="952" y="853"/>
                    </a:moveTo>
                    <a:lnTo>
                      <a:pt x="1005" y="860"/>
                    </a:lnTo>
                    <a:lnTo>
                      <a:pt x="1023" y="884"/>
                    </a:lnTo>
                    <a:lnTo>
                      <a:pt x="1031" y="889"/>
                    </a:lnTo>
                    <a:lnTo>
                      <a:pt x="1110" y="874"/>
                    </a:lnTo>
                    <a:lnTo>
                      <a:pt x="1114" y="860"/>
                    </a:lnTo>
                    <a:lnTo>
                      <a:pt x="1129" y="851"/>
                    </a:lnTo>
                    <a:lnTo>
                      <a:pt x="1167" y="821"/>
                    </a:lnTo>
                    <a:lnTo>
                      <a:pt x="1200" y="816"/>
                    </a:lnTo>
                    <a:lnTo>
                      <a:pt x="1231" y="797"/>
                    </a:lnTo>
                    <a:lnTo>
                      <a:pt x="1289" y="763"/>
                    </a:lnTo>
                    <a:lnTo>
                      <a:pt x="1296" y="774"/>
                    </a:lnTo>
                    <a:lnTo>
                      <a:pt x="1340" y="790"/>
                    </a:lnTo>
                    <a:lnTo>
                      <a:pt x="1404" y="756"/>
                    </a:lnTo>
                    <a:lnTo>
                      <a:pt x="1423" y="770"/>
                    </a:lnTo>
                    <a:lnTo>
                      <a:pt x="1406" y="797"/>
                    </a:lnTo>
                    <a:lnTo>
                      <a:pt x="1413" y="803"/>
                    </a:lnTo>
                    <a:lnTo>
                      <a:pt x="1439" y="803"/>
                    </a:lnTo>
                    <a:lnTo>
                      <a:pt x="1440" y="814"/>
                    </a:lnTo>
                    <a:lnTo>
                      <a:pt x="1418" y="853"/>
                    </a:lnTo>
                    <a:lnTo>
                      <a:pt x="1425" y="860"/>
                    </a:lnTo>
                    <a:lnTo>
                      <a:pt x="1439" y="860"/>
                    </a:lnTo>
                    <a:lnTo>
                      <a:pt x="1502" y="877"/>
                    </a:lnTo>
                    <a:lnTo>
                      <a:pt x="1530" y="853"/>
                    </a:lnTo>
                    <a:lnTo>
                      <a:pt x="1572" y="887"/>
                    </a:lnTo>
                    <a:lnTo>
                      <a:pt x="1585" y="872"/>
                    </a:lnTo>
                    <a:lnTo>
                      <a:pt x="1596" y="882"/>
                    </a:lnTo>
                    <a:lnTo>
                      <a:pt x="1609" y="882"/>
                    </a:lnTo>
                    <a:lnTo>
                      <a:pt x="1616" y="872"/>
                    </a:lnTo>
                    <a:lnTo>
                      <a:pt x="1614" y="821"/>
                    </a:lnTo>
                    <a:lnTo>
                      <a:pt x="1624" y="814"/>
                    </a:lnTo>
                    <a:lnTo>
                      <a:pt x="1651" y="781"/>
                    </a:lnTo>
                    <a:lnTo>
                      <a:pt x="1647" y="653"/>
                    </a:lnTo>
                    <a:lnTo>
                      <a:pt x="1622" y="589"/>
                    </a:lnTo>
                    <a:lnTo>
                      <a:pt x="1640" y="576"/>
                    </a:lnTo>
                    <a:lnTo>
                      <a:pt x="1590" y="483"/>
                    </a:lnTo>
                    <a:lnTo>
                      <a:pt x="1528" y="434"/>
                    </a:lnTo>
                    <a:lnTo>
                      <a:pt x="1511" y="445"/>
                    </a:lnTo>
                    <a:lnTo>
                      <a:pt x="1513" y="474"/>
                    </a:lnTo>
                    <a:lnTo>
                      <a:pt x="1461" y="542"/>
                    </a:lnTo>
                    <a:lnTo>
                      <a:pt x="1373" y="525"/>
                    </a:lnTo>
                    <a:lnTo>
                      <a:pt x="1366" y="491"/>
                    </a:lnTo>
                    <a:lnTo>
                      <a:pt x="1311" y="448"/>
                    </a:lnTo>
                    <a:lnTo>
                      <a:pt x="1191" y="428"/>
                    </a:lnTo>
                    <a:lnTo>
                      <a:pt x="1138" y="419"/>
                    </a:lnTo>
                    <a:lnTo>
                      <a:pt x="1119" y="417"/>
                    </a:lnTo>
                    <a:lnTo>
                      <a:pt x="1073" y="380"/>
                    </a:lnTo>
                    <a:lnTo>
                      <a:pt x="978" y="357"/>
                    </a:lnTo>
                    <a:lnTo>
                      <a:pt x="913" y="229"/>
                    </a:lnTo>
                    <a:lnTo>
                      <a:pt x="911" y="194"/>
                    </a:lnTo>
                    <a:lnTo>
                      <a:pt x="937" y="180"/>
                    </a:lnTo>
                    <a:lnTo>
                      <a:pt x="937" y="141"/>
                    </a:lnTo>
                    <a:lnTo>
                      <a:pt x="956" y="93"/>
                    </a:lnTo>
                    <a:lnTo>
                      <a:pt x="935" y="70"/>
                    </a:lnTo>
                    <a:lnTo>
                      <a:pt x="963" y="46"/>
                    </a:lnTo>
                    <a:lnTo>
                      <a:pt x="945" y="35"/>
                    </a:lnTo>
                    <a:lnTo>
                      <a:pt x="902" y="35"/>
                    </a:lnTo>
                    <a:lnTo>
                      <a:pt x="823" y="0"/>
                    </a:lnTo>
                    <a:lnTo>
                      <a:pt x="772" y="0"/>
                    </a:lnTo>
                    <a:lnTo>
                      <a:pt x="734" y="11"/>
                    </a:lnTo>
                    <a:lnTo>
                      <a:pt x="689" y="11"/>
                    </a:lnTo>
                    <a:lnTo>
                      <a:pt x="621" y="48"/>
                    </a:lnTo>
                    <a:lnTo>
                      <a:pt x="567" y="42"/>
                    </a:lnTo>
                    <a:lnTo>
                      <a:pt x="512" y="62"/>
                    </a:lnTo>
                    <a:lnTo>
                      <a:pt x="466" y="46"/>
                    </a:lnTo>
                    <a:lnTo>
                      <a:pt x="437" y="21"/>
                    </a:lnTo>
                    <a:lnTo>
                      <a:pt x="365" y="11"/>
                    </a:lnTo>
                    <a:lnTo>
                      <a:pt x="317" y="43"/>
                    </a:lnTo>
                    <a:lnTo>
                      <a:pt x="291" y="33"/>
                    </a:lnTo>
                    <a:lnTo>
                      <a:pt x="268" y="16"/>
                    </a:lnTo>
                    <a:lnTo>
                      <a:pt x="217" y="2"/>
                    </a:lnTo>
                    <a:lnTo>
                      <a:pt x="177" y="28"/>
                    </a:lnTo>
                    <a:lnTo>
                      <a:pt x="164" y="69"/>
                    </a:lnTo>
                    <a:lnTo>
                      <a:pt x="133" y="86"/>
                    </a:lnTo>
                    <a:lnTo>
                      <a:pt x="129" y="110"/>
                    </a:lnTo>
                    <a:lnTo>
                      <a:pt x="109" y="117"/>
                    </a:lnTo>
                    <a:lnTo>
                      <a:pt x="86" y="115"/>
                    </a:lnTo>
                    <a:lnTo>
                      <a:pt x="78" y="132"/>
                    </a:lnTo>
                    <a:lnTo>
                      <a:pt x="74" y="156"/>
                    </a:lnTo>
                    <a:lnTo>
                      <a:pt x="62" y="156"/>
                    </a:lnTo>
                    <a:lnTo>
                      <a:pt x="62" y="180"/>
                    </a:lnTo>
                    <a:lnTo>
                      <a:pt x="89" y="207"/>
                    </a:lnTo>
                    <a:lnTo>
                      <a:pt x="89" y="245"/>
                    </a:lnTo>
                    <a:lnTo>
                      <a:pt x="83" y="260"/>
                    </a:lnTo>
                    <a:lnTo>
                      <a:pt x="43" y="265"/>
                    </a:lnTo>
                    <a:lnTo>
                      <a:pt x="24" y="243"/>
                    </a:lnTo>
                    <a:lnTo>
                      <a:pt x="2" y="245"/>
                    </a:lnTo>
                    <a:lnTo>
                      <a:pt x="0" y="262"/>
                    </a:lnTo>
                    <a:lnTo>
                      <a:pt x="10" y="291"/>
                    </a:lnTo>
                    <a:lnTo>
                      <a:pt x="12" y="311"/>
                    </a:lnTo>
                    <a:lnTo>
                      <a:pt x="12" y="337"/>
                    </a:lnTo>
                    <a:lnTo>
                      <a:pt x="9" y="356"/>
                    </a:lnTo>
                    <a:lnTo>
                      <a:pt x="10" y="371"/>
                    </a:lnTo>
                    <a:lnTo>
                      <a:pt x="34" y="373"/>
                    </a:lnTo>
                    <a:lnTo>
                      <a:pt x="50" y="397"/>
                    </a:lnTo>
                    <a:lnTo>
                      <a:pt x="109" y="443"/>
                    </a:lnTo>
                    <a:lnTo>
                      <a:pt x="109" y="459"/>
                    </a:lnTo>
                    <a:lnTo>
                      <a:pt x="153" y="508"/>
                    </a:lnTo>
                    <a:lnTo>
                      <a:pt x="165" y="525"/>
                    </a:lnTo>
                    <a:lnTo>
                      <a:pt x="181" y="530"/>
                    </a:lnTo>
                    <a:lnTo>
                      <a:pt x="208" y="503"/>
                    </a:lnTo>
                    <a:lnTo>
                      <a:pt x="232" y="525"/>
                    </a:lnTo>
                    <a:lnTo>
                      <a:pt x="332" y="611"/>
                    </a:lnTo>
                    <a:lnTo>
                      <a:pt x="349" y="655"/>
                    </a:lnTo>
                    <a:lnTo>
                      <a:pt x="372" y="655"/>
                    </a:lnTo>
                    <a:lnTo>
                      <a:pt x="385" y="642"/>
                    </a:lnTo>
                    <a:lnTo>
                      <a:pt x="396" y="653"/>
                    </a:lnTo>
                    <a:lnTo>
                      <a:pt x="396" y="693"/>
                    </a:lnTo>
                    <a:lnTo>
                      <a:pt x="455" y="725"/>
                    </a:lnTo>
                    <a:lnTo>
                      <a:pt x="468" y="723"/>
                    </a:lnTo>
                    <a:lnTo>
                      <a:pt x="476" y="756"/>
                    </a:lnTo>
                    <a:lnTo>
                      <a:pt x="528" y="785"/>
                    </a:lnTo>
                    <a:lnTo>
                      <a:pt x="529" y="805"/>
                    </a:lnTo>
                    <a:lnTo>
                      <a:pt x="538" y="812"/>
                    </a:lnTo>
                    <a:lnTo>
                      <a:pt x="581" y="809"/>
                    </a:lnTo>
                    <a:lnTo>
                      <a:pt x="607" y="809"/>
                    </a:lnTo>
                    <a:lnTo>
                      <a:pt x="641" y="836"/>
                    </a:lnTo>
                    <a:lnTo>
                      <a:pt x="720" y="834"/>
                    </a:lnTo>
                    <a:lnTo>
                      <a:pt x="762" y="831"/>
                    </a:lnTo>
                    <a:lnTo>
                      <a:pt x="772" y="850"/>
                    </a:lnTo>
                    <a:lnTo>
                      <a:pt x="763" y="887"/>
                    </a:lnTo>
                    <a:lnTo>
                      <a:pt x="775" y="901"/>
                    </a:lnTo>
                    <a:lnTo>
                      <a:pt x="818" y="862"/>
                    </a:lnTo>
                    <a:lnTo>
                      <a:pt x="873" y="823"/>
                    </a:lnTo>
                    <a:lnTo>
                      <a:pt x="913" y="829"/>
                    </a:lnTo>
                    <a:lnTo>
                      <a:pt x="952" y="853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20" name="Freeform 1083"/>
              <p:cNvSpPr>
                <a:spLocks/>
              </p:cNvSpPr>
              <p:nvPr/>
            </p:nvSpPr>
            <p:spPr bwMode="auto">
              <a:xfrm rot="356891">
                <a:off x="4410631" y="3056858"/>
                <a:ext cx="1606872" cy="1174038"/>
              </a:xfrm>
              <a:custGeom>
                <a:avLst/>
                <a:gdLst>
                  <a:gd name="T0" fmla="*/ 59 w 1067"/>
                  <a:gd name="T1" fmla="*/ 207 h 770"/>
                  <a:gd name="T2" fmla="*/ 96 w 1067"/>
                  <a:gd name="T3" fmla="*/ 185 h 770"/>
                  <a:gd name="T4" fmla="*/ 80 w 1067"/>
                  <a:gd name="T5" fmla="*/ 172 h 770"/>
                  <a:gd name="T6" fmla="*/ 103 w 1067"/>
                  <a:gd name="T7" fmla="*/ 152 h 770"/>
                  <a:gd name="T8" fmla="*/ 74 w 1067"/>
                  <a:gd name="T9" fmla="*/ 91 h 770"/>
                  <a:gd name="T10" fmla="*/ 93 w 1067"/>
                  <a:gd name="T11" fmla="*/ 36 h 770"/>
                  <a:gd name="T12" fmla="*/ 242 w 1067"/>
                  <a:gd name="T13" fmla="*/ 0 h 770"/>
                  <a:gd name="T14" fmla="*/ 333 w 1067"/>
                  <a:gd name="T15" fmla="*/ 20 h 770"/>
                  <a:gd name="T16" fmla="*/ 386 w 1067"/>
                  <a:gd name="T17" fmla="*/ 52 h 770"/>
                  <a:gd name="T18" fmla="*/ 436 w 1067"/>
                  <a:gd name="T19" fmla="*/ 31 h 770"/>
                  <a:gd name="T20" fmla="*/ 501 w 1067"/>
                  <a:gd name="T21" fmla="*/ 24 h 770"/>
                  <a:gd name="T22" fmla="*/ 584 w 1067"/>
                  <a:gd name="T23" fmla="*/ 47 h 770"/>
                  <a:gd name="T24" fmla="*/ 636 w 1067"/>
                  <a:gd name="T25" fmla="*/ 109 h 770"/>
                  <a:gd name="T26" fmla="*/ 683 w 1067"/>
                  <a:gd name="T27" fmla="*/ 127 h 770"/>
                  <a:gd name="T28" fmla="*/ 729 w 1067"/>
                  <a:gd name="T29" fmla="*/ 214 h 770"/>
                  <a:gd name="T30" fmla="*/ 739 w 1067"/>
                  <a:gd name="T31" fmla="*/ 273 h 770"/>
                  <a:gd name="T32" fmla="*/ 713 w 1067"/>
                  <a:gd name="T33" fmla="*/ 315 h 770"/>
                  <a:gd name="T34" fmla="*/ 685 w 1067"/>
                  <a:gd name="T35" fmla="*/ 342 h 770"/>
                  <a:gd name="T36" fmla="*/ 673 w 1067"/>
                  <a:gd name="T37" fmla="*/ 380 h 770"/>
                  <a:gd name="T38" fmla="*/ 641 w 1067"/>
                  <a:gd name="T39" fmla="*/ 362 h 770"/>
                  <a:gd name="T40" fmla="*/ 643 w 1067"/>
                  <a:gd name="T41" fmla="*/ 391 h 770"/>
                  <a:gd name="T42" fmla="*/ 691 w 1067"/>
                  <a:gd name="T43" fmla="*/ 419 h 770"/>
                  <a:gd name="T44" fmla="*/ 715 w 1067"/>
                  <a:gd name="T45" fmla="*/ 432 h 770"/>
                  <a:gd name="T46" fmla="*/ 706 w 1067"/>
                  <a:gd name="T47" fmla="*/ 455 h 770"/>
                  <a:gd name="T48" fmla="*/ 673 w 1067"/>
                  <a:gd name="T49" fmla="*/ 463 h 770"/>
                  <a:gd name="T50" fmla="*/ 639 w 1067"/>
                  <a:gd name="T51" fmla="*/ 458 h 770"/>
                  <a:gd name="T52" fmla="*/ 633 w 1067"/>
                  <a:gd name="T53" fmla="*/ 489 h 770"/>
                  <a:gd name="T54" fmla="*/ 578 w 1067"/>
                  <a:gd name="T55" fmla="*/ 461 h 770"/>
                  <a:gd name="T56" fmla="*/ 544 w 1067"/>
                  <a:gd name="T57" fmla="*/ 454 h 770"/>
                  <a:gd name="T58" fmla="*/ 440 w 1067"/>
                  <a:gd name="T59" fmla="*/ 450 h 770"/>
                  <a:gd name="T60" fmla="*/ 429 w 1067"/>
                  <a:gd name="T61" fmla="*/ 477 h 770"/>
                  <a:gd name="T62" fmla="*/ 419 w 1067"/>
                  <a:gd name="T63" fmla="*/ 506 h 770"/>
                  <a:gd name="T64" fmla="*/ 322 w 1067"/>
                  <a:gd name="T65" fmla="*/ 543 h 770"/>
                  <a:gd name="T66" fmla="*/ 278 w 1067"/>
                  <a:gd name="T67" fmla="*/ 487 h 770"/>
                  <a:gd name="T68" fmla="*/ 158 w 1067"/>
                  <a:gd name="T69" fmla="*/ 467 h 770"/>
                  <a:gd name="T70" fmla="*/ 113 w 1067"/>
                  <a:gd name="T71" fmla="*/ 438 h 770"/>
                  <a:gd name="T72" fmla="*/ 2 w 1067"/>
                  <a:gd name="T73" fmla="*/ 328 h 770"/>
                  <a:gd name="T74" fmla="*/ 18 w 1067"/>
                  <a:gd name="T75" fmla="*/ 294 h 770"/>
                  <a:gd name="T76" fmla="*/ 31 w 1067"/>
                  <a:gd name="T77" fmla="*/ 232 h 770"/>
                  <a:gd name="T78" fmla="*/ 36 w 1067"/>
                  <a:gd name="T79" fmla="*/ 197 h 77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1067"/>
                  <a:gd name="T121" fmla="*/ 0 h 770"/>
                  <a:gd name="T122" fmla="*/ 1067 w 1067"/>
                  <a:gd name="T123" fmla="*/ 770 h 77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1067" h="770">
                    <a:moveTo>
                      <a:pt x="52" y="272"/>
                    </a:moveTo>
                    <a:lnTo>
                      <a:pt x="86" y="286"/>
                    </a:lnTo>
                    <a:lnTo>
                      <a:pt x="146" y="267"/>
                    </a:lnTo>
                    <a:lnTo>
                      <a:pt x="138" y="255"/>
                    </a:lnTo>
                    <a:lnTo>
                      <a:pt x="122" y="255"/>
                    </a:lnTo>
                    <a:lnTo>
                      <a:pt x="115" y="238"/>
                    </a:lnTo>
                    <a:lnTo>
                      <a:pt x="119" y="222"/>
                    </a:lnTo>
                    <a:lnTo>
                      <a:pt x="148" y="209"/>
                    </a:lnTo>
                    <a:lnTo>
                      <a:pt x="167" y="176"/>
                    </a:lnTo>
                    <a:lnTo>
                      <a:pt x="107" y="125"/>
                    </a:lnTo>
                    <a:lnTo>
                      <a:pt x="105" y="72"/>
                    </a:lnTo>
                    <a:lnTo>
                      <a:pt x="133" y="50"/>
                    </a:lnTo>
                    <a:lnTo>
                      <a:pt x="334" y="10"/>
                    </a:lnTo>
                    <a:lnTo>
                      <a:pt x="347" y="0"/>
                    </a:lnTo>
                    <a:lnTo>
                      <a:pt x="378" y="4"/>
                    </a:lnTo>
                    <a:lnTo>
                      <a:pt x="478" y="28"/>
                    </a:lnTo>
                    <a:lnTo>
                      <a:pt x="509" y="46"/>
                    </a:lnTo>
                    <a:lnTo>
                      <a:pt x="554" y="72"/>
                    </a:lnTo>
                    <a:lnTo>
                      <a:pt x="581" y="70"/>
                    </a:lnTo>
                    <a:lnTo>
                      <a:pt x="626" y="43"/>
                    </a:lnTo>
                    <a:lnTo>
                      <a:pt x="683" y="52"/>
                    </a:lnTo>
                    <a:lnTo>
                      <a:pt x="719" y="33"/>
                    </a:lnTo>
                    <a:lnTo>
                      <a:pt x="796" y="81"/>
                    </a:lnTo>
                    <a:lnTo>
                      <a:pt x="838" y="65"/>
                    </a:lnTo>
                    <a:lnTo>
                      <a:pt x="860" y="118"/>
                    </a:lnTo>
                    <a:lnTo>
                      <a:pt x="912" y="151"/>
                    </a:lnTo>
                    <a:lnTo>
                      <a:pt x="951" y="187"/>
                    </a:lnTo>
                    <a:lnTo>
                      <a:pt x="980" y="176"/>
                    </a:lnTo>
                    <a:lnTo>
                      <a:pt x="1035" y="248"/>
                    </a:lnTo>
                    <a:lnTo>
                      <a:pt x="1046" y="295"/>
                    </a:lnTo>
                    <a:lnTo>
                      <a:pt x="1066" y="323"/>
                    </a:lnTo>
                    <a:lnTo>
                      <a:pt x="1059" y="378"/>
                    </a:lnTo>
                    <a:lnTo>
                      <a:pt x="1015" y="414"/>
                    </a:lnTo>
                    <a:lnTo>
                      <a:pt x="1023" y="436"/>
                    </a:lnTo>
                    <a:lnTo>
                      <a:pt x="1006" y="453"/>
                    </a:lnTo>
                    <a:lnTo>
                      <a:pt x="984" y="474"/>
                    </a:lnTo>
                    <a:lnTo>
                      <a:pt x="984" y="511"/>
                    </a:lnTo>
                    <a:lnTo>
                      <a:pt x="965" y="527"/>
                    </a:lnTo>
                    <a:lnTo>
                      <a:pt x="941" y="520"/>
                    </a:lnTo>
                    <a:lnTo>
                      <a:pt x="920" y="500"/>
                    </a:lnTo>
                    <a:lnTo>
                      <a:pt x="910" y="522"/>
                    </a:lnTo>
                    <a:lnTo>
                      <a:pt x="923" y="542"/>
                    </a:lnTo>
                    <a:lnTo>
                      <a:pt x="958" y="546"/>
                    </a:lnTo>
                    <a:lnTo>
                      <a:pt x="991" y="580"/>
                    </a:lnTo>
                    <a:lnTo>
                      <a:pt x="1011" y="580"/>
                    </a:lnTo>
                    <a:lnTo>
                      <a:pt x="1026" y="597"/>
                    </a:lnTo>
                    <a:lnTo>
                      <a:pt x="1013" y="628"/>
                    </a:lnTo>
                    <a:lnTo>
                      <a:pt x="1013" y="630"/>
                    </a:lnTo>
                    <a:lnTo>
                      <a:pt x="984" y="626"/>
                    </a:lnTo>
                    <a:lnTo>
                      <a:pt x="965" y="641"/>
                    </a:lnTo>
                    <a:lnTo>
                      <a:pt x="951" y="619"/>
                    </a:lnTo>
                    <a:lnTo>
                      <a:pt x="917" y="633"/>
                    </a:lnTo>
                    <a:lnTo>
                      <a:pt x="908" y="650"/>
                    </a:lnTo>
                    <a:lnTo>
                      <a:pt x="908" y="676"/>
                    </a:lnTo>
                    <a:lnTo>
                      <a:pt x="872" y="683"/>
                    </a:lnTo>
                    <a:lnTo>
                      <a:pt x="829" y="638"/>
                    </a:lnTo>
                    <a:lnTo>
                      <a:pt x="815" y="617"/>
                    </a:lnTo>
                    <a:lnTo>
                      <a:pt x="781" y="628"/>
                    </a:lnTo>
                    <a:lnTo>
                      <a:pt x="722" y="610"/>
                    </a:lnTo>
                    <a:lnTo>
                      <a:pt x="632" y="623"/>
                    </a:lnTo>
                    <a:lnTo>
                      <a:pt x="626" y="633"/>
                    </a:lnTo>
                    <a:lnTo>
                      <a:pt x="616" y="660"/>
                    </a:lnTo>
                    <a:lnTo>
                      <a:pt x="599" y="672"/>
                    </a:lnTo>
                    <a:lnTo>
                      <a:pt x="602" y="701"/>
                    </a:lnTo>
                    <a:lnTo>
                      <a:pt x="549" y="769"/>
                    </a:lnTo>
                    <a:lnTo>
                      <a:pt x="461" y="751"/>
                    </a:lnTo>
                    <a:lnTo>
                      <a:pt x="454" y="718"/>
                    </a:lnTo>
                    <a:lnTo>
                      <a:pt x="399" y="674"/>
                    </a:lnTo>
                    <a:lnTo>
                      <a:pt x="279" y="655"/>
                    </a:lnTo>
                    <a:lnTo>
                      <a:pt x="227" y="645"/>
                    </a:lnTo>
                    <a:lnTo>
                      <a:pt x="207" y="643"/>
                    </a:lnTo>
                    <a:lnTo>
                      <a:pt x="162" y="606"/>
                    </a:lnTo>
                    <a:lnTo>
                      <a:pt x="67" y="583"/>
                    </a:lnTo>
                    <a:lnTo>
                      <a:pt x="2" y="455"/>
                    </a:lnTo>
                    <a:lnTo>
                      <a:pt x="0" y="421"/>
                    </a:lnTo>
                    <a:lnTo>
                      <a:pt x="26" y="407"/>
                    </a:lnTo>
                    <a:lnTo>
                      <a:pt x="26" y="368"/>
                    </a:lnTo>
                    <a:lnTo>
                      <a:pt x="45" y="320"/>
                    </a:lnTo>
                    <a:lnTo>
                      <a:pt x="23" y="297"/>
                    </a:lnTo>
                    <a:lnTo>
                      <a:pt x="52" y="272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21" name="Freeform 1084"/>
              <p:cNvSpPr>
                <a:spLocks/>
              </p:cNvSpPr>
              <p:nvPr/>
            </p:nvSpPr>
            <p:spPr bwMode="auto">
              <a:xfrm rot="356891">
                <a:off x="4992195" y="2650480"/>
                <a:ext cx="1741062" cy="1517244"/>
              </a:xfrm>
              <a:custGeom>
                <a:avLst/>
                <a:gdLst>
                  <a:gd name="T0" fmla="*/ 4 w 1155"/>
                  <a:gd name="T1" fmla="*/ 115 h 994"/>
                  <a:gd name="T2" fmla="*/ 123 w 1155"/>
                  <a:gd name="T3" fmla="*/ 46 h 994"/>
                  <a:gd name="T4" fmla="*/ 157 w 1155"/>
                  <a:gd name="T5" fmla="*/ 0 h 994"/>
                  <a:gd name="T6" fmla="*/ 203 w 1155"/>
                  <a:gd name="T7" fmla="*/ 25 h 994"/>
                  <a:gd name="T8" fmla="*/ 239 w 1155"/>
                  <a:gd name="T9" fmla="*/ 146 h 994"/>
                  <a:gd name="T10" fmla="*/ 336 w 1155"/>
                  <a:gd name="T11" fmla="*/ 137 h 994"/>
                  <a:gd name="T12" fmla="*/ 351 w 1155"/>
                  <a:gd name="T13" fmla="*/ 169 h 994"/>
                  <a:gd name="T14" fmla="*/ 359 w 1155"/>
                  <a:gd name="T15" fmla="*/ 234 h 994"/>
                  <a:gd name="T16" fmla="*/ 375 w 1155"/>
                  <a:gd name="T17" fmla="*/ 252 h 994"/>
                  <a:gd name="T18" fmla="*/ 471 w 1155"/>
                  <a:gd name="T19" fmla="*/ 271 h 994"/>
                  <a:gd name="T20" fmla="*/ 554 w 1155"/>
                  <a:gd name="T21" fmla="*/ 267 h 994"/>
                  <a:gd name="T22" fmla="*/ 528 w 1155"/>
                  <a:gd name="T23" fmla="*/ 314 h 994"/>
                  <a:gd name="T24" fmla="*/ 556 w 1155"/>
                  <a:gd name="T25" fmla="*/ 378 h 994"/>
                  <a:gd name="T26" fmla="*/ 622 w 1155"/>
                  <a:gd name="T27" fmla="*/ 468 h 994"/>
                  <a:gd name="T28" fmla="*/ 647 w 1155"/>
                  <a:gd name="T29" fmla="*/ 516 h 994"/>
                  <a:gd name="T30" fmla="*/ 681 w 1155"/>
                  <a:gd name="T31" fmla="*/ 500 h 994"/>
                  <a:gd name="T32" fmla="*/ 692 w 1155"/>
                  <a:gd name="T33" fmla="*/ 458 h 994"/>
                  <a:gd name="T34" fmla="*/ 697 w 1155"/>
                  <a:gd name="T35" fmla="*/ 389 h 994"/>
                  <a:gd name="T36" fmla="*/ 727 w 1155"/>
                  <a:gd name="T37" fmla="*/ 403 h 994"/>
                  <a:gd name="T38" fmla="*/ 807 w 1155"/>
                  <a:gd name="T39" fmla="*/ 464 h 994"/>
                  <a:gd name="T40" fmla="*/ 796 w 1155"/>
                  <a:gd name="T41" fmla="*/ 519 h 994"/>
                  <a:gd name="T42" fmla="*/ 754 w 1155"/>
                  <a:gd name="T43" fmla="*/ 534 h 994"/>
                  <a:gd name="T44" fmla="*/ 710 w 1155"/>
                  <a:gd name="T45" fmla="*/ 540 h 994"/>
                  <a:gd name="T46" fmla="*/ 690 w 1155"/>
                  <a:gd name="T47" fmla="*/ 556 h 994"/>
                  <a:gd name="T48" fmla="*/ 697 w 1155"/>
                  <a:gd name="T49" fmla="*/ 596 h 994"/>
                  <a:gd name="T50" fmla="*/ 687 w 1155"/>
                  <a:gd name="T51" fmla="*/ 646 h 994"/>
                  <a:gd name="T52" fmla="*/ 662 w 1155"/>
                  <a:gd name="T53" fmla="*/ 671 h 994"/>
                  <a:gd name="T54" fmla="*/ 634 w 1155"/>
                  <a:gd name="T55" fmla="*/ 711 h 994"/>
                  <a:gd name="T56" fmla="*/ 572 w 1155"/>
                  <a:gd name="T57" fmla="*/ 704 h 994"/>
                  <a:gd name="T58" fmla="*/ 547 w 1155"/>
                  <a:gd name="T59" fmla="*/ 679 h 994"/>
                  <a:gd name="T60" fmla="*/ 501 w 1155"/>
                  <a:gd name="T61" fmla="*/ 623 h 994"/>
                  <a:gd name="T62" fmla="*/ 448 w 1155"/>
                  <a:gd name="T63" fmla="*/ 624 h 994"/>
                  <a:gd name="T64" fmla="*/ 413 w 1155"/>
                  <a:gd name="T65" fmla="*/ 620 h 994"/>
                  <a:gd name="T66" fmla="*/ 387 w 1155"/>
                  <a:gd name="T67" fmla="*/ 587 h 994"/>
                  <a:gd name="T68" fmla="*/ 431 w 1155"/>
                  <a:gd name="T69" fmla="*/ 595 h 994"/>
                  <a:gd name="T70" fmla="*/ 458 w 1155"/>
                  <a:gd name="T71" fmla="*/ 540 h 994"/>
                  <a:gd name="T72" fmla="*/ 487 w 1155"/>
                  <a:gd name="T73" fmla="*/ 458 h 994"/>
                  <a:gd name="T74" fmla="*/ 429 w 1155"/>
                  <a:gd name="T75" fmla="*/ 351 h 994"/>
                  <a:gd name="T76" fmla="*/ 344 w 1155"/>
                  <a:gd name="T77" fmla="*/ 310 h 994"/>
                  <a:gd name="T78" fmla="*/ 246 w 1155"/>
                  <a:gd name="T79" fmla="*/ 248 h 994"/>
                  <a:gd name="T80" fmla="*/ 149 w 1155"/>
                  <a:gd name="T81" fmla="*/ 274 h 994"/>
                  <a:gd name="T82" fmla="*/ 77 w 1155"/>
                  <a:gd name="T83" fmla="*/ 244 h 99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155"/>
                  <a:gd name="T127" fmla="*/ 0 h 994"/>
                  <a:gd name="T128" fmla="*/ 1155 w 1155"/>
                  <a:gd name="T129" fmla="*/ 994 h 99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155" h="994">
                    <a:moveTo>
                      <a:pt x="10" y="313"/>
                    </a:moveTo>
                    <a:lnTo>
                      <a:pt x="0" y="185"/>
                    </a:lnTo>
                    <a:lnTo>
                      <a:pt x="5" y="158"/>
                    </a:lnTo>
                    <a:lnTo>
                      <a:pt x="43" y="140"/>
                    </a:lnTo>
                    <a:lnTo>
                      <a:pt x="96" y="96"/>
                    </a:lnTo>
                    <a:lnTo>
                      <a:pt x="177" y="63"/>
                    </a:lnTo>
                    <a:lnTo>
                      <a:pt x="210" y="48"/>
                    </a:lnTo>
                    <a:lnTo>
                      <a:pt x="210" y="17"/>
                    </a:lnTo>
                    <a:lnTo>
                      <a:pt x="225" y="0"/>
                    </a:lnTo>
                    <a:lnTo>
                      <a:pt x="239" y="2"/>
                    </a:lnTo>
                    <a:lnTo>
                      <a:pt x="292" y="10"/>
                    </a:lnTo>
                    <a:lnTo>
                      <a:pt x="291" y="34"/>
                    </a:lnTo>
                    <a:lnTo>
                      <a:pt x="301" y="72"/>
                    </a:lnTo>
                    <a:lnTo>
                      <a:pt x="295" y="134"/>
                    </a:lnTo>
                    <a:lnTo>
                      <a:pt x="341" y="202"/>
                    </a:lnTo>
                    <a:lnTo>
                      <a:pt x="365" y="217"/>
                    </a:lnTo>
                    <a:lnTo>
                      <a:pt x="402" y="188"/>
                    </a:lnTo>
                    <a:lnTo>
                      <a:pt x="481" y="188"/>
                    </a:lnTo>
                    <a:lnTo>
                      <a:pt x="500" y="195"/>
                    </a:lnTo>
                    <a:lnTo>
                      <a:pt x="512" y="213"/>
                    </a:lnTo>
                    <a:lnTo>
                      <a:pt x="503" y="233"/>
                    </a:lnTo>
                    <a:lnTo>
                      <a:pt x="459" y="268"/>
                    </a:lnTo>
                    <a:lnTo>
                      <a:pt x="464" y="286"/>
                    </a:lnTo>
                    <a:lnTo>
                      <a:pt x="514" y="323"/>
                    </a:lnTo>
                    <a:lnTo>
                      <a:pt x="534" y="323"/>
                    </a:lnTo>
                    <a:lnTo>
                      <a:pt x="540" y="332"/>
                    </a:lnTo>
                    <a:lnTo>
                      <a:pt x="536" y="347"/>
                    </a:lnTo>
                    <a:lnTo>
                      <a:pt x="567" y="372"/>
                    </a:lnTo>
                    <a:lnTo>
                      <a:pt x="639" y="383"/>
                    </a:lnTo>
                    <a:lnTo>
                      <a:pt x="674" y="374"/>
                    </a:lnTo>
                    <a:lnTo>
                      <a:pt x="718" y="330"/>
                    </a:lnTo>
                    <a:lnTo>
                      <a:pt x="770" y="335"/>
                    </a:lnTo>
                    <a:lnTo>
                      <a:pt x="792" y="368"/>
                    </a:lnTo>
                    <a:lnTo>
                      <a:pt x="780" y="398"/>
                    </a:lnTo>
                    <a:lnTo>
                      <a:pt x="784" y="417"/>
                    </a:lnTo>
                    <a:lnTo>
                      <a:pt x="755" y="434"/>
                    </a:lnTo>
                    <a:lnTo>
                      <a:pt x="742" y="449"/>
                    </a:lnTo>
                    <a:lnTo>
                      <a:pt x="746" y="487"/>
                    </a:lnTo>
                    <a:lnTo>
                      <a:pt x="797" y="522"/>
                    </a:lnTo>
                    <a:lnTo>
                      <a:pt x="818" y="518"/>
                    </a:lnTo>
                    <a:lnTo>
                      <a:pt x="878" y="590"/>
                    </a:lnTo>
                    <a:lnTo>
                      <a:pt x="890" y="646"/>
                    </a:lnTo>
                    <a:lnTo>
                      <a:pt x="885" y="672"/>
                    </a:lnTo>
                    <a:lnTo>
                      <a:pt x="926" y="694"/>
                    </a:lnTo>
                    <a:lnTo>
                      <a:pt x="926" y="711"/>
                    </a:lnTo>
                    <a:lnTo>
                      <a:pt x="964" y="721"/>
                    </a:lnTo>
                    <a:lnTo>
                      <a:pt x="974" y="721"/>
                    </a:lnTo>
                    <a:lnTo>
                      <a:pt x="974" y="690"/>
                    </a:lnTo>
                    <a:lnTo>
                      <a:pt x="1003" y="685"/>
                    </a:lnTo>
                    <a:lnTo>
                      <a:pt x="1009" y="648"/>
                    </a:lnTo>
                    <a:lnTo>
                      <a:pt x="990" y="632"/>
                    </a:lnTo>
                    <a:lnTo>
                      <a:pt x="974" y="617"/>
                    </a:lnTo>
                    <a:lnTo>
                      <a:pt x="981" y="547"/>
                    </a:lnTo>
                    <a:lnTo>
                      <a:pt x="996" y="537"/>
                    </a:lnTo>
                    <a:lnTo>
                      <a:pt x="1022" y="549"/>
                    </a:lnTo>
                    <a:lnTo>
                      <a:pt x="1033" y="544"/>
                    </a:lnTo>
                    <a:lnTo>
                      <a:pt x="1040" y="557"/>
                    </a:lnTo>
                    <a:lnTo>
                      <a:pt x="1110" y="593"/>
                    </a:lnTo>
                    <a:lnTo>
                      <a:pt x="1148" y="617"/>
                    </a:lnTo>
                    <a:lnTo>
                      <a:pt x="1154" y="639"/>
                    </a:lnTo>
                    <a:lnTo>
                      <a:pt x="1134" y="668"/>
                    </a:lnTo>
                    <a:lnTo>
                      <a:pt x="1145" y="701"/>
                    </a:lnTo>
                    <a:lnTo>
                      <a:pt x="1139" y="716"/>
                    </a:lnTo>
                    <a:lnTo>
                      <a:pt x="1086" y="721"/>
                    </a:lnTo>
                    <a:lnTo>
                      <a:pt x="1075" y="728"/>
                    </a:lnTo>
                    <a:lnTo>
                      <a:pt x="1079" y="736"/>
                    </a:lnTo>
                    <a:lnTo>
                      <a:pt x="1079" y="752"/>
                    </a:lnTo>
                    <a:lnTo>
                      <a:pt x="1038" y="756"/>
                    </a:lnTo>
                    <a:lnTo>
                      <a:pt x="1016" y="745"/>
                    </a:lnTo>
                    <a:lnTo>
                      <a:pt x="988" y="745"/>
                    </a:lnTo>
                    <a:lnTo>
                      <a:pt x="983" y="752"/>
                    </a:lnTo>
                    <a:lnTo>
                      <a:pt x="988" y="767"/>
                    </a:lnTo>
                    <a:lnTo>
                      <a:pt x="974" y="783"/>
                    </a:lnTo>
                    <a:lnTo>
                      <a:pt x="969" y="800"/>
                    </a:lnTo>
                    <a:lnTo>
                      <a:pt x="996" y="822"/>
                    </a:lnTo>
                    <a:lnTo>
                      <a:pt x="976" y="862"/>
                    </a:lnTo>
                    <a:lnTo>
                      <a:pt x="985" y="882"/>
                    </a:lnTo>
                    <a:lnTo>
                      <a:pt x="983" y="891"/>
                    </a:lnTo>
                    <a:lnTo>
                      <a:pt x="952" y="891"/>
                    </a:lnTo>
                    <a:lnTo>
                      <a:pt x="930" y="901"/>
                    </a:lnTo>
                    <a:lnTo>
                      <a:pt x="948" y="926"/>
                    </a:lnTo>
                    <a:lnTo>
                      <a:pt x="937" y="957"/>
                    </a:lnTo>
                    <a:lnTo>
                      <a:pt x="904" y="966"/>
                    </a:lnTo>
                    <a:lnTo>
                      <a:pt x="906" y="981"/>
                    </a:lnTo>
                    <a:lnTo>
                      <a:pt x="897" y="993"/>
                    </a:lnTo>
                    <a:lnTo>
                      <a:pt x="840" y="988"/>
                    </a:lnTo>
                    <a:lnTo>
                      <a:pt x="818" y="972"/>
                    </a:lnTo>
                    <a:lnTo>
                      <a:pt x="814" y="937"/>
                    </a:lnTo>
                    <a:lnTo>
                      <a:pt x="801" y="923"/>
                    </a:lnTo>
                    <a:lnTo>
                      <a:pt x="782" y="937"/>
                    </a:lnTo>
                    <a:lnTo>
                      <a:pt x="746" y="901"/>
                    </a:lnTo>
                    <a:lnTo>
                      <a:pt x="720" y="884"/>
                    </a:lnTo>
                    <a:lnTo>
                      <a:pt x="718" y="858"/>
                    </a:lnTo>
                    <a:lnTo>
                      <a:pt x="709" y="838"/>
                    </a:lnTo>
                    <a:lnTo>
                      <a:pt x="696" y="838"/>
                    </a:lnTo>
                    <a:lnTo>
                      <a:pt x="641" y="862"/>
                    </a:lnTo>
                    <a:lnTo>
                      <a:pt x="643" y="889"/>
                    </a:lnTo>
                    <a:lnTo>
                      <a:pt x="624" y="889"/>
                    </a:lnTo>
                    <a:lnTo>
                      <a:pt x="591" y="855"/>
                    </a:lnTo>
                    <a:lnTo>
                      <a:pt x="555" y="851"/>
                    </a:lnTo>
                    <a:lnTo>
                      <a:pt x="543" y="831"/>
                    </a:lnTo>
                    <a:lnTo>
                      <a:pt x="553" y="809"/>
                    </a:lnTo>
                    <a:lnTo>
                      <a:pt x="574" y="829"/>
                    </a:lnTo>
                    <a:lnTo>
                      <a:pt x="598" y="836"/>
                    </a:lnTo>
                    <a:lnTo>
                      <a:pt x="617" y="820"/>
                    </a:lnTo>
                    <a:lnTo>
                      <a:pt x="617" y="783"/>
                    </a:lnTo>
                    <a:lnTo>
                      <a:pt x="639" y="762"/>
                    </a:lnTo>
                    <a:lnTo>
                      <a:pt x="656" y="745"/>
                    </a:lnTo>
                    <a:lnTo>
                      <a:pt x="648" y="723"/>
                    </a:lnTo>
                    <a:lnTo>
                      <a:pt x="691" y="687"/>
                    </a:lnTo>
                    <a:lnTo>
                      <a:pt x="698" y="632"/>
                    </a:lnTo>
                    <a:lnTo>
                      <a:pt x="679" y="604"/>
                    </a:lnTo>
                    <a:lnTo>
                      <a:pt x="667" y="557"/>
                    </a:lnTo>
                    <a:lnTo>
                      <a:pt x="613" y="484"/>
                    </a:lnTo>
                    <a:lnTo>
                      <a:pt x="584" y="496"/>
                    </a:lnTo>
                    <a:lnTo>
                      <a:pt x="545" y="460"/>
                    </a:lnTo>
                    <a:lnTo>
                      <a:pt x="492" y="427"/>
                    </a:lnTo>
                    <a:lnTo>
                      <a:pt x="471" y="374"/>
                    </a:lnTo>
                    <a:lnTo>
                      <a:pt x="428" y="390"/>
                    </a:lnTo>
                    <a:lnTo>
                      <a:pt x="352" y="342"/>
                    </a:lnTo>
                    <a:lnTo>
                      <a:pt x="315" y="361"/>
                    </a:lnTo>
                    <a:lnTo>
                      <a:pt x="258" y="352"/>
                    </a:lnTo>
                    <a:lnTo>
                      <a:pt x="213" y="378"/>
                    </a:lnTo>
                    <a:lnTo>
                      <a:pt x="186" y="381"/>
                    </a:lnTo>
                    <a:lnTo>
                      <a:pt x="141" y="354"/>
                    </a:lnTo>
                    <a:lnTo>
                      <a:pt x="110" y="337"/>
                    </a:lnTo>
                    <a:lnTo>
                      <a:pt x="10" y="313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22" name="Freeform 1085"/>
              <p:cNvSpPr>
                <a:spLocks/>
              </p:cNvSpPr>
              <p:nvPr/>
            </p:nvSpPr>
            <p:spPr bwMode="auto">
              <a:xfrm rot="356891">
                <a:off x="2857264" y="1387863"/>
                <a:ext cx="2571675" cy="1991278"/>
              </a:xfrm>
              <a:custGeom>
                <a:avLst/>
                <a:gdLst>
                  <a:gd name="T0" fmla="*/ 818 w 1707"/>
                  <a:gd name="T1" fmla="*/ 31 h 1305"/>
                  <a:gd name="T2" fmla="*/ 854 w 1707"/>
                  <a:gd name="T3" fmla="*/ 80 h 1305"/>
                  <a:gd name="T4" fmla="*/ 906 w 1707"/>
                  <a:gd name="T5" fmla="*/ 115 h 1305"/>
                  <a:gd name="T6" fmla="*/ 950 w 1707"/>
                  <a:gd name="T7" fmla="*/ 206 h 1305"/>
                  <a:gd name="T8" fmla="*/ 926 w 1707"/>
                  <a:gd name="T9" fmla="*/ 278 h 1305"/>
                  <a:gd name="T10" fmla="*/ 1054 w 1707"/>
                  <a:gd name="T11" fmla="*/ 338 h 1305"/>
                  <a:gd name="T12" fmla="*/ 1144 w 1707"/>
                  <a:gd name="T13" fmla="*/ 408 h 1305"/>
                  <a:gd name="T14" fmla="*/ 1190 w 1707"/>
                  <a:gd name="T15" fmla="*/ 511 h 1305"/>
                  <a:gd name="T16" fmla="*/ 1157 w 1707"/>
                  <a:gd name="T17" fmla="*/ 558 h 1305"/>
                  <a:gd name="T18" fmla="*/ 1037 w 1707"/>
                  <a:gd name="T19" fmla="*/ 627 h 1305"/>
                  <a:gd name="T20" fmla="*/ 1019 w 1707"/>
                  <a:gd name="T21" fmla="*/ 735 h 1305"/>
                  <a:gd name="T22" fmla="*/ 849 w 1707"/>
                  <a:gd name="T23" fmla="*/ 788 h 1305"/>
                  <a:gd name="T24" fmla="*/ 880 w 1707"/>
                  <a:gd name="T25" fmla="*/ 886 h 1305"/>
                  <a:gd name="T26" fmla="*/ 860 w 1707"/>
                  <a:gd name="T27" fmla="*/ 921 h 1305"/>
                  <a:gd name="T28" fmla="*/ 836 w 1707"/>
                  <a:gd name="T29" fmla="*/ 942 h 1305"/>
                  <a:gd name="T30" fmla="*/ 769 w 1707"/>
                  <a:gd name="T31" fmla="*/ 925 h 1305"/>
                  <a:gd name="T32" fmla="*/ 652 w 1707"/>
                  <a:gd name="T33" fmla="*/ 907 h 1305"/>
                  <a:gd name="T34" fmla="*/ 536 w 1707"/>
                  <a:gd name="T35" fmla="*/ 930 h 1305"/>
                  <a:gd name="T36" fmla="*/ 446 w 1707"/>
                  <a:gd name="T37" fmla="*/ 914 h 1305"/>
                  <a:gd name="T38" fmla="*/ 343 w 1707"/>
                  <a:gd name="T39" fmla="*/ 923 h 1305"/>
                  <a:gd name="T40" fmla="*/ 286 w 1707"/>
                  <a:gd name="T41" fmla="*/ 894 h 1305"/>
                  <a:gd name="T42" fmla="*/ 224 w 1707"/>
                  <a:gd name="T43" fmla="*/ 850 h 1305"/>
                  <a:gd name="T44" fmla="*/ 91 w 1707"/>
                  <a:gd name="T45" fmla="*/ 824 h 1305"/>
                  <a:gd name="T46" fmla="*/ 73 w 1707"/>
                  <a:gd name="T47" fmla="*/ 771 h 1305"/>
                  <a:gd name="T48" fmla="*/ 45 w 1707"/>
                  <a:gd name="T49" fmla="*/ 733 h 1305"/>
                  <a:gd name="T50" fmla="*/ 27 w 1707"/>
                  <a:gd name="T51" fmla="*/ 696 h 1305"/>
                  <a:gd name="T52" fmla="*/ 45 w 1707"/>
                  <a:gd name="T53" fmla="*/ 653 h 1305"/>
                  <a:gd name="T54" fmla="*/ 7 w 1707"/>
                  <a:gd name="T55" fmla="*/ 601 h 1305"/>
                  <a:gd name="T56" fmla="*/ 4 w 1707"/>
                  <a:gd name="T57" fmla="*/ 544 h 1305"/>
                  <a:gd name="T58" fmla="*/ 27 w 1707"/>
                  <a:gd name="T59" fmla="*/ 508 h 1305"/>
                  <a:gd name="T60" fmla="*/ 94 w 1707"/>
                  <a:gd name="T61" fmla="*/ 484 h 1305"/>
                  <a:gd name="T62" fmla="*/ 127 w 1707"/>
                  <a:gd name="T63" fmla="*/ 487 h 1305"/>
                  <a:gd name="T64" fmla="*/ 163 w 1707"/>
                  <a:gd name="T65" fmla="*/ 507 h 1305"/>
                  <a:gd name="T66" fmla="*/ 286 w 1707"/>
                  <a:gd name="T67" fmla="*/ 463 h 1305"/>
                  <a:gd name="T68" fmla="*/ 387 w 1707"/>
                  <a:gd name="T69" fmla="*/ 394 h 1305"/>
                  <a:gd name="T70" fmla="*/ 420 w 1707"/>
                  <a:gd name="T71" fmla="*/ 363 h 1305"/>
                  <a:gd name="T72" fmla="*/ 401 w 1707"/>
                  <a:gd name="T73" fmla="*/ 248 h 1305"/>
                  <a:gd name="T74" fmla="*/ 490 w 1707"/>
                  <a:gd name="T75" fmla="*/ 226 h 1305"/>
                  <a:gd name="T76" fmla="*/ 531 w 1707"/>
                  <a:gd name="T77" fmla="*/ 248 h 1305"/>
                  <a:gd name="T78" fmla="*/ 577 w 1707"/>
                  <a:gd name="T79" fmla="*/ 118 h 1305"/>
                  <a:gd name="T80" fmla="*/ 649 w 1707"/>
                  <a:gd name="T81" fmla="*/ 136 h 1305"/>
                  <a:gd name="T82" fmla="*/ 711 w 1707"/>
                  <a:gd name="T83" fmla="*/ 60 h 1305"/>
                  <a:gd name="T84" fmla="*/ 766 w 1707"/>
                  <a:gd name="T85" fmla="*/ 26 h 1305"/>
                  <a:gd name="T86" fmla="*/ 812 w 1707"/>
                  <a:gd name="T87" fmla="*/ 7 h 1305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707"/>
                  <a:gd name="T133" fmla="*/ 0 h 1305"/>
                  <a:gd name="T134" fmla="*/ 1707 w 1707"/>
                  <a:gd name="T135" fmla="*/ 1305 h 1305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707" h="1305">
                    <a:moveTo>
                      <a:pt x="1165" y="10"/>
                    </a:moveTo>
                    <a:lnTo>
                      <a:pt x="1182" y="10"/>
                    </a:lnTo>
                    <a:lnTo>
                      <a:pt x="1172" y="43"/>
                    </a:lnTo>
                    <a:lnTo>
                      <a:pt x="1186" y="63"/>
                    </a:lnTo>
                    <a:lnTo>
                      <a:pt x="1189" y="77"/>
                    </a:lnTo>
                    <a:lnTo>
                      <a:pt x="1224" y="110"/>
                    </a:lnTo>
                    <a:lnTo>
                      <a:pt x="1232" y="138"/>
                    </a:lnTo>
                    <a:lnTo>
                      <a:pt x="1278" y="140"/>
                    </a:lnTo>
                    <a:lnTo>
                      <a:pt x="1298" y="158"/>
                    </a:lnTo>
                    <a:lnTo>
                      <a:pt x="1309" y="158"/>
                    </a:lnTo>
                    <a:lnTo>
                      <a:pt x="1335" y="215"/>
                    </a:lnTo>
                    <a:lnTo>
                      <a:pt x="1361" y="284"/>
                    </a:lnTo>
                    <a:lnTo>
                      <a:pt x="1349" y="326"/>
                    </a:lnTo>
                    <a:lnTo>
                      <a:pt x="1351" y="342"/>
                    </a:lnTo>
                    <a:lnTo>
                      <a:pt x="1327" y="383"/>
                    </a:lnTo>
                    <a:lnTo>
                      <a:pt x="1333" y="417"/>
                    </a:lnTo>
                    <a:lnTo>
                      <a:pt x="1418" y="453"/>
                    </a:lnTo>
                    <a:lnTo>
                      <a:pt x="1511" y="467"/>
                    </a:lnTo>
                    <a:lnTo>
                      <a:pt x="1607" y="533"/>
                    </a:lnTo>
                    <a:lnTo>
                      <a:pt x="1638" y="544"/>
                    </a:lnTo>
                    <a:lnTo>
                      <a:pt x="1640" y="562"/>
                    </a:lnTo>
                    <a:lnTo>
                      <a:pt x="1660" y="604"/>
                    </a:lnTo>
                    <a:lnTo>
                      <a:pt x="1679" y="658"/>
                    </a:lnTo>
                    <a:lnTo>
                      <a:pt x="1706" y="706"/>
                    </a:lnTo>
                    <a:lnTo>
                      <a:pt x="1691" y="723"/>
                    </a:lnTo>
                    <a:lnTo>
                      <a:pt x="1691" y="754"/>
                    </a:lnTo>
                    <a:lnTo>
                      <a:pt x="1657" y="769"/>
                    </a:lnTo>
                    <a:lnTo>
                      <a:pt x="1576" y="802"/>
                    </a:lnTo>
                    <a:lnTo>
                      <a:pt x="1524" y="846"/>
                    </a:lnTo>
                    <a:lnTo>
                      <a:pt x="1486" y="865"/>
                    </a:lnTo>
                    <a:lnTo>
                      <a:pt x="1480" y="891"/>
                    </a:lnTo>
                    <a:lnTo>
                      <a:pt x="1491" y="1019"/>
                    </a:lnTo>
                    <a:lnTo>
                      <a:pt x="1460" y="1014"/>
                    </a:lnTo>
                    <a:lnTo>
                      <a:pt x="1447" y="1025"/>
                    </a:lnTo>
                    <a:lnTo>
                      <a:pt x="1246" y="1065"/>
                    </a:lnTo>
                    <a:lnTo>
                      <a:pt x="1217" y="1087"/>
                    </a:lnTo>
                    <a:lnTo>
                      <a:pt x="1220" y="1140"/>
                    </a:lnTo>
                    <a:lnTo>
                      <a:pt x="1280" y="1191"/>
                    </a:lnTo>
                    <a:lnTo>
                      <a:pt x="1261" y="1224"/>
                    </a:lnTo>
                    <a:lnTo>
                      <a:pt x="1232" y="1237"/>
                    </a:lnTo>
                    <a:lnTo>
                      <a:pt x="1228" y="1253"/>
                    </a:lnTo>
                    <a:lnTo>
                      <a:pt x="1234" y="1270"/>
                    </a:lnTo>
                    <a:lnTo>
                      <a:pt x="1250" y="1270"/>
                    </a:lnTo>
                    <a:lnTo>
                      <a:pt x="1258" y="1282"/>
                    </a:lnTo>
                    <a:lnTo>
                      <a:pt x="1199" y="1301"/>
                    </a:lnTo>
                    <a:lnTo>
                      <a:pt x="1165" y="1287"/>
                    </a:lnTo>
                    <a:lnTo>
                      <a:pt x="1146" y="1277"/>
                    </a:lnTo>
                    <a:lnTo>
                      <a:pt x="1103" y="1277"/>
                    </a:lnTo>
                    <a:lnTo>
                      <a:pt x="1024" y="1241"/>
                    </a:lnTo>
                    <a:lnTo>
                      <a:pt x="974" y="1241"/>
                    </a:lnTo>
                    <a:lnTo>
                      <a:pt x="935" y="1253"/>
                    </a:lnTo>
                    <a:lnTo>
                      <a:pt x="890" y="1253"/>
                    </a:lnTo>
                    <a:lnTo>
                      <a:pt x="823" y="1290"/>
                    </a:lnTo>
                    <a:lnTo>
                      <a:pt x="768" y="1284"/>
                    </a:lnTo>
                    <a:lnTo>
                      <a:pt x="713" y="1304"/>
                    </a:lnTo>
                    <a:lnTo>
                      <a:pt x="667" y="1287"/>
                    </a:lnTo>
                    <a:lnTo>
                      <a:pt x="639" y="1263"/>
                    </a:lnTo>
                    <a:lnTo>
                      <a:pt x="567" y="1253"/>
                    </a:lnTo>
                    <a:lnTo>
                      <a:pt x="519" y="1285"/>
                    </a:lnTo>
                    <a:lnTo>
                      <a:pt x="492" y="1275"/>
                    </a:lnTo>
                    <a:lnTo>
                      <a:pt x="469" y="1257"/>
                    </a:lnTo>
                    <a:lnTo>
                      <a:pt x="418" y="1244"/>
                    </a:lnTo>
                    <a:lnTo>
                      <a:pt x="409" y="1234"/>
                    </a:lnTo>
                    <a:lnTo>
                      <a:pt x="387" y="1232"/>
                    </a:lnTo>
                    <a:lnTo>
                      <a:pt x="354" y="1181"/>
                    </a:lnTo>
                    <a:lnTo>
                      <a:pt x="321" y="1173"/>
                    </a:lnTo>
                    <a:lnTo>
                      <a:pt x="235" y="1200"/>
                    </a:lnTo>
                    <a:lnTo>
                      <a:pt x="203" y="1191"/>
                    </a:lnTo>
                    <a:lnTo>
                      <a:pt x="131" y="1138"/>
                    </a:lnTo>
                    <a:lnTo>
                      <a:pt x="110" y="1135"/>
                    </a:lnTo>
                    <a:lnTo>
                      <a:pt x="93" y="1101"/>
                    </a:lnTo>
                    <a:lnTo>
                      <a:pt x="105" y="1065"/>
                    </a:lnTo>
                    <a:lnTo>
                      <a:pt x="102" y="1048"/>
                    </a:lnTo>
                    <a:lnTo>
                      <a:pt x="76" y="1029"/>
                    </a:lnTo>
                    <a:lnTo>
                      <a:pt x="65" y="1012"/>
                    </a:lnTo>
                    <a:lnTo>
                      <a:pt x="10" y="981"/>
                    </a:lnTo>
                    <a:lnTo>
                      <a:pt x="10" y="972"/>
                    </a:lnTo>
                    <a:lnTo>
                      <a:pt x="38" y="961"/>
                    </a:lnTo>
                    <a:lnTo>
                      <a:pt x="53" y="971"/>
                    </a:lnTo>
                    <a:lnTo>
                      <a:pt x="69" y="954"/>
                    </a:lnTo>
                    <a:lnTo>
                      <a:pt x="65" y="901"/>
                    </a:lnTo>
                    <a:lnTo>
                      <a:pt x="69" y="858"/>
                    </a:lnTo>
                    <a:lnTo>
                      <a:pt x="32" y="822"/>
                    </a:lnTo>
                    <a:lnTo>
                      <a:pt x="10" y="829"/>
                    </a:lnTo>
                    <a:lnTo>
                      <a:pt x="0" y="802"/>
                    </a:lnTo>
                    <a:lnTo>
                      <a:pt x="14" y="776"/>
                    </a:lnTo>
                    <a:lnTo>
                      <a:pt x="5" y="752"/>
                    </a:lnTo>
                    <a:lnTo>
                      <a:pt x="29" y="730"/>
                    </a:lnTo>
                    <a:lnTo>
                      <a:pt x="38" y="721"/>
                    </a:lnTo>
                    <a:lnTo>
                      <a:pt x="38" y="701"/>
                    </a:lnTo>
                    <a:lnTo>
                      <a:pt x="72" y="685"/>
                    </a:lnTo>
                    <a:lnTo>
                      <a:pt x="105" y="679"/>
                    </a:lnTo>
                    <a:lnTo>
                      <a:pt x="134" y="668"/>
                    </a:lnTo>
                    <a:lnTo>
                      <a:pt x="158" y="675"/>
                    </a:lnTo>
                    <a:lnTo>
                      <a:pt x="177" y="668"/>
                    </a:lnTo>
                    <a:lnTo>
                      <a:pt x="181" y="672"/>
                    </a:lnTo>
                    <a:lnTo>
                      <a:pt x="185" y="694"/>
                    </a:lnTo>
                    <a:lnTo>
                      <a:pt x="201" y="701"/>
                    </a:lnTo>
                    <a:lnTo>
                      <a:pt x="235" y="699"/>
                    </a:lnTo>
                    <a:lnTo>
                      <a:pt x="280" y="653"/>
                    </a:lnTo>
                    <a:lnTo>
                      <a:pt x="365" y="670"/>
                    </a:lnTo>
                    <a:lnTo>
                      <a:pt x="409" y="639"/>
                    </a:lnTo>
                    <a:lnTo>
                      <a:pt x="536" y="610"/>
                    </a:lnTo>
                    <a:lnTo>
                      <a:pt x="545" y="593"/>
                    </a:lnTo>
                    <a:lnTo>
                      <a:pt x="555" y="544"/>
                    </a:lnTo>
                    <a:lnTo>
                      <a:pt x="591" y="516"/>
                    </a:lnTo>
                    <a:lnTo>
                      <a:pt x="601" y="516"/>
                    </a:lnTo>
                    <a:lnTo>
                      <a:pt x="601" y="501"/>
                    </a:lnTo>
                    <a:lnTo>
                      <a:pt x="603" y="378"/>
                    </a:lnTo>
                    <a:lnTo>
                      <a:pt x="610" y="352"/>
                    </a:lnTo>
                    <a:lnTo>
                      <a:pt x="575" y="342"/>
                    </a:lnTo>
                    <a:lnTo>
                      <a:pt x="574" y="330"/>
                    </a:lnTo>
                    <a:lnTo>
                      <a:pt x="610" y="320"/>
                    </a:lnTo>
                    <a:lnTo>
                      <a:pt x="704" y="313"/>
                    </a:lnTo>
                    <a:lnTo>
                      <a:pt x="720" y="330"/>
                    </a:lnTo>
                    <a:lnTo>
                      <a:pt x="753" y="339"/>
                    </a:lnTo>
                    <a:lnTo>
                      <a:pt x="761" y="342"/>
                    </a:lnTo>
                    <a:lnTo>
                      <a:pt x="775" y="323"/>
                    </a:lnTo>
                    <a:lnTo>
                      <a:pt x="756" y="306"/>
                    </a:lnTo>
                    <a:lnTo>
                      <a:pt x="827" y="163"/>
                    </a:lnTo>
                    <a:lnTo>
                      <a:pt x="838" y="154"/>
                    </a:lnTo>
                    <a:lnTo>
                      <a:pt x="902" y="187"/>
                    </a:lnTo>
                    <a:lnTo>
                      <a:pt x="930" y="187"/>
                    </a:lnTo>
                    <a:lnTo>
                      <a:pt x="943" y="205"/>
                    </a:lnTo>
                    <a:lnTo>
                      <a:pt x="1005" y="185"/>
                    </a:lnTo>
                    <a:lnTo>
                      <a:pt x="1019" y="84"/>
                    </a:lnTo>
                    <a:lnTo>
                      <a:pt x="1046" y="65"/>
                    </a:lnTo>
                    <a:lnTo>
                      <a:pt x="1077" y="63"/>
                    </a:lnTo>
                    <a:lnTo>
                      <a:pt x="1098" y="36"/>
                    </a:lnTo>
                    <a:lnTo>
                      <a:pt x="1107" y="10"/>
                    </a:lnTo>
                    <a:lnTo>
                      <a:pt x="1125" y="0"/>
                    </a:lnTo>
                    <a:lnTo>
                      <a:pt x="1165" y="10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23" name="Freeform 1086"/>
              <p:cNvSpPr>
                <a:spLocks/>
              </p:cNvSpPr>
              <p:nvPr/>
            </p:nvSpPr>
            <p:spPr bwMode="auto">
              <a:xfrm rot="356891">
                <a:off x="6361154" y="3183719"/>
                <a:ext cx="633576" cy="1160447"/>
              </a:xfrm>
              <a:custGeom>
                <a:avLst/>
                <a:gdLst>
                  <a:gd name="T0" fmla="*/ 244 w 420"/>
                  <a:gd name="T1" fmla="*/ 328 h 761"/>
                  <a:gd name="T2" fmla="*/ 238 w 420"/>
                  <a:gd name="T3" fmla="*/ 185 h 761"/>
                  <a:gd name="T4" fmla="*/ 258 w 420"/>
                  <a:gd name="T5" fmla="*/ 137 h 761"/>
                  <a:gd name="T6" fmla="*/ 257 w 420"/>
                  <a:gd name="T7" fmla="*/ 74 h 761"/>
                  <a:gd name="T8" fmla="*/ 268 w 420"/>
                  <a:gd name="T9" fmla="*/ 28 h 761"/>
                  <a:gd name="T10" fmla="*/ 259 w 420"/>
                  <a:gd name="T11" fmla="*/ 0 h 761"/>
                  <a:gd name="T12" fmla="*/ 215 w 420"/>
                  <a:gd name="T13" fmla="*/ 15 h 761"/>
                  <a:gd name="T14" fmla="*/ 200 w 420"/>
                  <a:gd name="T15" fmla="*/ 56 h 761"/>
                  <a:gd name="T16" fmla="*/ 183 w 420"/>
                  <a:gd name="T17" fmla="*/ 69 h 761"/>
                  <a:gd name="T18" fmla="*/ 125 w 420"/>
                  <a:gd name="T19" fmla="*/ 139 h 761"/>
                  <a:gd name="T20" fmla="*/ 82 w 420"/>
                  <a:gd name="T21" fmla="*/ 137 h 761"/>
                  <a:gd name="T22" fmla="*/ 72 w 420"/>
                  <a:gd name="T23" fmla="*/ 183 h 761"/>
                  <a:gd name="T24" fmla="*/ 125 w 420"/>
                  <a:gd name="T25" fmla="*/ 217 h 761"/>
                  <a:gd name="T26" fmla="*/ 156 w 420"/>
                  <a:gd name="T27" fmla="*/ 250 h 761"/>
                  <a:gd name="T28" fmla="*/ 151 w 420"/>
                  <a:gd name="T29" fmla="*/ 295 h 761"/>
                  <a:gd name="T30" fmla="*/ 109 w 420"/>
                  <a:gd name="T31" fmla="*/ 311 h 761"/>
                  <a:gd name="T32" fmla="*/ 103 w 420"/>
                  <a:gd name="T33" fmla="*/ 320 h 761"/>
                  <a:gd name="T34" fmla="*/ 75 w 420"/>
                  <a:gd name="T35" fmla="*/ 336 h 761"/>
                  <a:gd name="T36" fmla="*/ 40 w 420"/>
                  <a:gd name="T37" fmla="*/ 328 h 761"/>
                  <a:gd name="T38" fmla="*/ 40 w 420"/>
                  <a:gd name="T39" fmla="*/ 343 h 761"/>
                  <a:gd name="T40" fmla="*/ 27 w 420"/>
                  <a:gd name="T41" fmla="*/ 367 h 761"/>
                  <a:gd name="T42" fmla="*/ 32 w 420"/>
                  <a:gd name="T43" fmla="*/ 413 h 761"/>
                  <a:gd name="T44" fmla="*/ 36 w 420"/>
                  <a:gd name="T45" fmla="*/ 433 h 761"/>
                  <a:gd name="T46" fmla="*/ 0 w 420"/>
                  <a:gd name="T47" fmla="*/ 441 h 761"/>
                  <a:gd name="T48" fmla="*/ 4 w 420"/>
                  <a:gd name="T49" fmla="*/ 481 h 761"/>
                  <a:gd name="T50" fmla="*/ 18 w 420"/>
                  <a:gd name="T51" fmla="*/ 498 h 761"/>
                  <a:gd name="T52" fmla="*/ 68 w 420"/>
                  <a:gd name="T53" fmla="*/ 491 h 761"/>
                  <a:gd name="T54" fmla="*/ 78 w 420"/>
                  <a:gd name="T55" fmla="*/ 507 h 761"/>
                  <a:gd name="T56" fmla="*/ 131 w 420"/>
                  <a:gd name="T57" fmla="*/ 529 h 761"/>
                  <a:gd name="T58" fmla="*/ 193 w 420"/>
                  <a:gd name="T59" fmla="*/ 537 h 761"/>
                  <a:gd name="T60" fmla="*/ 224 w 420"/>
                  <a:gd name="T61" fmla="*/ 546 h 761"/>
                  <a:gd name="T62" fmla="*/ 216 w 420"/>
                  <a:gd name="T63" fmla="*/ 514 h 761"/>
                  <a:gd name="T64" fmla="*/ 244 w 420"/>
                  <a:gd name="T65" fmla="*/ 484 h 761"/>
                  <a:gd name="T66" fmla="*/ 238 w 420"/>
                  <a:gd name="T67" fmla="*/ 469 h 761"/>
                  <a:gd name="T68" fmla="*/ 210 w 420"/>
                  <a:gd name="T69" fmla="*/ 451 h 761"/>
                  <a:gd name="T70" fmla="*/ 263 w 420"/>
                  <a:gd name="T71" fmla="*/ 446 h 761"/>
                  <a:gd name="T72" fmla="*/ 279 w 420"/>
                  <a:gd name="T73" fmla="*/ 451 h 761"/>
                  <a:gd name="T74" fmla="*/ 293 w 420"/>
                  <a:gd name="T75" fmla="*/ 420 h 761"/>
                  <a:gd name="T76" fmla="*/ 251 w 420"/>
                  <a:gd name="T77" fmla="*/ 347 h 76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420"/>
                  <a:gd name="T118" fmla="*/ 0 h 761"/>
                  <a:gd name="T119" fmla="*/ 420 w 420"/>
                  <a:gd name="T120" fmla="*/ 761 h 761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420" h="761">
                    <a:moveTo>
                      <a:pt x="359" y="480"/>
                    </a:moveTo>
                    <a:lnTo>
                      <a:pt x="349" y="453"/>
                    </a:lnTo>
                    <a:lnTo>
                      <a:pt x="368" y="385"/>
                    </a:lnTo>
                    <a:lnTo>
                      <a:pt x="340" y="255"/>
                    </a:lnTo>
                    <a:lnTo>
                      <a:pt x="359" y="222"/>
                    </a:lnTo>
                    <a:lnTo>
                      <a:pt x="368" y="191"/>
                    </a:lnTo>
                    <a:lnTo>
                      <a:pt x="342" y="138"/>
                    </a:lnTo>
                    <a:lnTo>
                      <a:pt x="366" y="101"/>
                    </a:lnTo>
                    <a:lnTo>
                      <a:pt x="370" y="65"/>
                    </a:lnTo>
                    <a:lnTo>
                      <a:pt x="383" y="39"/>
                    </a:lnTo>
                    <a:lnTo>
                      <a:pt x="381" y="8"/>
                    </a:lnTo>
                    <a:lnTo>
                      <a:pt x="370" y="0"/>
                    </a:lnTo>
                    <a:lnTo>
                      <a:pt x="352" y="19"/>
                    </a:lnTo>
                    <a:lnTo>
                      <a:pt x="306" y="21"/>
                    </a:lnTo>
                    <a:lnTo>
                      <a:pt x="282" y="56"/>
                    </a:lnTo>
                    <a:lnTo>
                      <a:pt x="285" y="77"/>
                    </a:lnTo>
                    <a:lnTo>
                      <a:pt x="280" y="89"/>
                    </a:lnTo>
                    <a:lnTo>
                      <a:pt x="261" y="96"/>
                    </a:lnTo>
                    <a:lnTo>
                      <a:pt x="188" y="200"/>
                    </a:lnTo>
                    <a:lnTo>
                      <a:pt x="179" y="193"/>
                    </a:lnTo>
                    <a:lnTo>
                      <a:pt x="160" y="188"/>
                    </a:lnTo>
                    <a:lnTo>
                      <a:pt x="117" y="191"/>
                    </a:lnTo>
                    <a:lnTo>
                      <a:pt x="105" y="210"/>
                    </a:lnTo>
                    <a:lnTo>
                      <a:pt x="103" y="253"/>
                    </a:lnTo>
                    <a:lnTo>
                      <a:pt x="109" y="266"/>
                    </a:lnTo>
                    <a:lnTo>
                      <a:pt x="179" y="301"/>
                    </a:lnTo>
                    <a:lnTo>
                      <a:pt x="217" y="325"/>
                    </a:lnTo>
                    <a:lnTo>
                      <a:pt x="223" y="347"/>
                    </a:lnTo>
                    <a:lnTo>
                      <a:pt x="203" y="376"/>
                    </a:lnTo>
                    <a:lnTo>
                      <a:pt x="215" y="409"/>
                    </a:lnTo>
                    <a:lnTo>
                      <a:pt x="208" y="424"/>
                    </a:lnTo>
                    <a:lnTo>
                      <a:pt x="155" y="429"/>
                    </a:lnTo>
                    <a:lnTo>
                      <a:pt x="144" y="436"/>
                    </a:lnTo>
                    <a:lnTo>
                      <a:pt x="148" y="444"/>
                    </a:lnTo>
                    <a:lnTo>
                      <a:pt x="148" y="460"/>
                    </a:lnTo>
                    <a:lnTo>
                      <a:pt x="107" y="465"/>
                    </a:lnTo>
                    <a:lnTo>
                      <a:pt x="85" y="453"/>
                    </a:lnTo>
                    <a:lnTo>
                      <a:pt x="57" y="453"/>
                    </a:lnTo>
                    <a:lnTo>
                      <a:pt x="52" y="460"/>
                    </a:lnTo>
                    <a:lnTo>
                      <a:pt x="57" y="475"/>
                    </a:lnTo>
                    <a:lnTo>
                      <a:pt x="43" y="491"/>
                    </a:lnTo>
                    <a:lnTo>
                      <a:pt x="38" y="508"/>
                    </a:lnTo>
                    <a:lnTo>
                      <a:pt x="65" y="530"/>
                    </a:lnTo>
                    <a:lnTo>
                      <a:pt x="45" y="571"/>
                    </a:lnTo>
                    <a:lnTo>
                      <a:pt x="54" y="590"/>
                    </a:lnTo>
                    <a:lnTo>
                      <a:pt x="52" y="599"/>
                    </a:lnTo>
                    <a:lnTo>
                      <a:pt x="21" y="599"/>
                    </a:lnTo>
                    <a:lnTo>
                      <a:pt x="0" y="610"/>
                    </a:lnTo>
                    <a:lnTo>
                      <a:pt x="17" y="634"/>
                    </a:lnTo>
                    <a:lnTo>
                      <a:pt x="6" y="665"/>
                    </a:lnTo>
                    <a:lnTo>
                      <a:pt x="24" y="670"/>
                    </a:lnTo>
                    <a:lnTo>
                      <a:pt x="26" y="689"/>
                    </a:lnTo>
                    <a:lnTo>
                      <a:pt x="41" y="692"/>
                    </a:lnTo>
                    <a:lnTo>
                      <a:pt x="98" y="680"/>
                    </a:lnTo>
                    <a:lnTo>
                      <a:pt x="109" y="685"/>
                    </a:lnTo>
                    <a:lnTo>
                      <a:pt x="112" y="701"/>
                    </a:lnTo>
                    <a:lnTo>
                      <a:pt x="136" y="707"/>
                    </a:lnTo>
                    <a:lnTo>
                      <a:pt x="186" y="731"/>
                    </a:lnTo>
                    <a:lnTo>
                      <a:pt x="215" y="720"/>
                    </a:lnTo>
                    <a:lnTo>
                      <a:pt x="275" y="742"/>
                    </a:lnTo>
                    <a:lnTo>
                      <a:pt x="289" y="760"/>
                    </a:lnTo>
                    <a:lnTo>
                      <a:pt x="320" y="754"/>
                    </a:lnTo>
                    <a:lnTo>
                      <a:pt x="315" y="720"/>
                    </a:lnTo>
                    <a:lnTo>
                      <a:pt x="309" y="711"/>
                    </a:lnTo>
                    <a:lnTo>
                      <a:pt x="315" y="685"/>
                    </a:lnTo>
                    <a:lnTo>
                      <a:pt x="349" y="670"/>
                    </a:lnTo>
                    <a:lnTo>
                      <a:pt x="357" y="656"/>
                    </a:lnTo>
                    <a:lnTo>
                      <a:pt x="340" y="650"/>
                    </a:lnTo>
                    <a:lnTo>
                      <a:pt x="320" y="646"/>
                    </a:lnTo>
                    <a:lnTo>
                      <a:pt x="299" y="625"/>
                    </a:lnTo>
                    <a:lnTo>
                      <a:pt x="309" y="617"/>
                    </a:lnTo>
                    <a:lnTo>
                      <a:pt x="375" y="617"/>
                    </a:lnTo>
                    <a:lnTo>
                      <a:pt x="390" y="617"/>
                    </a:lnTo>
                    <a:lnTo>
                      <a:pt x="399" y="624"/>
                    </a:lnTo>
                    <a:lnTo>
                      <a:pt x="419" y="608"/>
                    </a:lnTo>
                    <a:lnTo>
                      <a:pt x="419" y="581"/>
                    </a:lnTo>
                    <a:lnTo>
                      <a:pt x="359" y="491"/>
                    </a:lnTo>
                    <a:lnTo>
                      <a:pt x="359" y="480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24" name="Freeform 1087"/>
              <p:cNvSpPr>
                <a:spLocks/>
              </p:cNvSpPr>
              <p:nvPr/>
            </p:nvSpPr>
            <p:spPr bwMode="auto">
              <a:xfrm rot="356891">
                <a:off x="6878257" y="3682185"/>
                <a:ext cx="764367" cy="701703"/>
              </a:xfrm>
              <a:custGeom>
                <a:avLst/>
                <a:gdLst>
                  <a:gd name="T0" fmla="*/ 41 w 506"/>
                  <a:gd name="T1" fmla="*/ 231 h 460"/>
                  <a:gd name="T2" fmla="*/ 92 w 506"/>
                  <a:gd name="T3" fmla="*/ 278 h 460"/>
                  <a:gd name="T4" fmla="*/ 134 w 506"/>
                  <a:gd name="T5" fmla="*/ 287 h 460"/>
                  <a:gd name="T6" fmla="*/ 173 w 506"/>
                  <a:gd name="T7" fmla="*/ 280 h 460"/>
                  <a:gd name="T8" fmla="*/ 185 w 506"/>
                  <a:gd name="T9" fmla="*/ 287 h 460"/>
                  <a:gd name="T10" fmla="*/ 198 w 506"/>
                  <a:gd name="T11" fmla="*/ 280 h 460"/>
                  <a:gd name="T12" fmla="*/ 208 w 506"/>
                  <a:gd name="T13" fmla="*/ 288 h 460"/>
                  <a:gd name="T14" fmla="*/ 213 w 506"/>
                  <a:gd name="T15" fmla="*/ 304 h 460"/>
                  <a:gd name="T16" fmla="*/ 232 w 506"/>
                  <a:gd name="T17" fmla="*/ 316 h 460"/>
                  <a:gd name="T18" fmla="*/ 256 w 506"/>
                  <a:gd name="T19" fmla="*/ 316 h 460"/>
                  <a:gd name="T20" fmla="*/ 275 w 506"/>
                  <a:gd name="T21" fmla="*/ 332 h 460"/>
                  <a:gd name="T22" fmla="*/ 291 w 506"/>
                  <a:gd name="T23" fmla="*/ 323 h 460"/>
                  <a:gd name="T24" fmla="*/ 304 w 506"/>
                  <a:gd name="T25" fmla="*/ 332 h 460"/>
                  <a:gd name="T26" fmla="*/ 315 w 506"/>
                  <a:gd name="T27" fmla="*/ 309 h 460"/>
                  <a:gd name="T28" fmla="*/ 330 w 506"/>
                  <a:gd name="T29" fmla="*/ 301 h 460"/>
                  <a:gd name="T30" fmla="*/ 333 w 506"/>
                  <a:gd name="T31" fmla="*/ 284 h 460"/>
                  <a:gd name="T32" fmla="*/ 326 w 506"/>
                  <a:gd name="T33" fmla="*/ 251 h 460"/>
                  <a:gd name="T34" fmla="*/ 324 w 506"/>
                  <a:gd name="T35" fmla="*/ 249 h 460"/>
                  <a:gd name="T36" fmla="*/ 309 w 506"/>
                  <a:gd name="T37" fmla="*/ 264 h 460"/>
                  <a:gd name="T38" fmla="*/ 285 w 506"/>
                  <a:gd name="T39" fmla="*/ 245 h 460"/>
                  <a:gd name="T40" fmla="*/ 269 w 506"/>
                  <a:gd name="T41" fmla="*/ 224 h 460"/>
                  <a:gd name="T42" fmla="*/ 285 w 506"/>
                  <a:gd name="T43" fmla="*/ 210 h 460"/>
                  <a:gd name="T44" fmla="*/ 289 w 506"/>
                  <a:gd name="T45" fmla="*/ 188 h 460"/>
                  <a:gd name="T46" fmla="*/ 301 w 506"/>
                  <a:gd name="T47" fmla="*/ 180 h 460"/>
                  <a:gd name="T48" fmla="*/ 299 w 506"/>
                  <a:gd name="T49" fmla="*/ 150 h 460"/>
                  <a:gd name="T50" fmla="*/ 307 w 506"/>
                  <a:gd name="T51" fmla="*/ 145 h 460"/>
                  <a:gd name="T52" fmla="*/ 321 w 506"/>
                  <a:gd name="T53" fmla="*/ 153 h 460"/>
                  <a:gd name="T54" fmla="*/ 330 w 506"/>
                  <a:gd name="T55" fmla="*/ 167 h 460"/>
                  <a:gd name="T56" fmla="*/ 348 w 506"/>
                  <a:gd name="T57" fmla="*/ 153 h 460"/>
                  <a:gd name="T58" fmla="*/ 355 w 506"/>
                  <a:gd name="T59" fmla="*/ 145 h 460"/>
                  <a:gd name="T60" fmla="*/ 352 w 506"/>
                  <a:gd name="T61" fmla="*/ 130 h 460"/>
                  <a:gd name="T62" fmla="*/ 330 w 506"/>
                  <a:gd name="T63" fmla="*/ 118 h 460"/>
                  <a:gd name="T64" fmla="*/ 325 w 506"/>
                  <a:gd name="T65" fmla="*/ 103 h 460"/>
                  <a:gd name="T66" fmla="*/ 286 w 506"/>
                  <a:gd name="T67" fmla="*/ 109 h 460"/>
                  <a:gd name="T68" fmla="*/ 262 w 506"/>
                  <a:gd name="T69" fmla="*/ 86 h 460"/>
                  <a:gd name="T70" fmla="*/ 251 w 506"/>
                  <a:gd name="T71" fmla="*/ 83 h 460"/>
                  <a:gd name="T72" fmla="*/ 251 w 506"/>
                  <a:gd name="T73" fmla="*/ 68 h 460"/>
                  <a:gd name="T74" fmla="*/ 305 w 506"/>
                  <a:gd name="T75" fmla="*/ 6 h 460"/>
                  <a:gd name="T76" fmla="*/ 285 w 506"/>
                  <a:gd name="T77" fmla="*/ 12 h 460"/>
                  <a:gd name="T78" fmla="*/ 273 w 506"/>
                  <a:gd name="T79" fmla="*/ 20 h 460"/>
                  <a:gd name="T80" fmla="*/ 269 w 506"/>
                  <a:gd name="T81" fmla="*/ 13 h 460"/>
                  <a:gd name="T82" fmla="*/ 269 w 506"/>
                  <a:gd name="T83" fmla="*/ 4 h 460"/>
                  <a:gd name="T84" fmla="*/ 259 w 506"/>
                  <a:gd name="T85" fmla="*/ 0 h 460"/>
                  <a:gd name="T86" fmla="*/ 234 w 506"/>
                  <a:gd name="T87" fmla="*/ 10 h 460"/>
                  <a:gd name="T88" fmla="*/ 173 w 506"/>
                  <a:gd name="T89" fmla="*/ 2 h 460"/>
                  <a:gd name="T90" fmla="*/ 169 w 506"/>
                  <a:gd name="T91" fmla="*/ 54 h 460"/>
                  <a:gd name="T92" fmla="*/ 140 w 506"/>
                  <a:gd name="T93" fmla="*/ 78 h 460"/>
                  <a:gd name="T94" fmla="*/ 100 w 506"/>
                  <a:gd name="T95" fmla="*/ 86 h 460"/>
                  <a:gd name="T96" fmla="*/ 45 w 506"/>
                  <a:gd name="T97" fmla="*/ 126 h 460"/>
                  <a:gd name="T98" fmla="*/ 0 w 506"/>
                  <a:gd name="T99" fmla="*/ 138 h 460"/>
                  <a:gd name="T100" fmla="*/ 0 w 506"/>
                  <a:gd name="T101" fmla="*/ 146 h 460"/>
                  <a:gd name="T102" fmla="*/ 41 w 506"/>
                  <a:gd name="T103" fmla="*/ 212 h 460"/>
                  <a:gd name="T104" fmla="*/ 41 w 506"/>
                  <a:gd name="T105" fmla="*/ 231 h 460"/>
                  <a:gd name="T106" fmla="*/ 41 w 506"/>
                  <a:gd name="T107" fmla="*/ 231 h 460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506"/>
                  <a:gd name="T163" fmla="*/ 0 h 460"/>
                  <a:gd name="T164" fmla="*/ 506 w 506"/>
                  <a:gd name="T165" fmla="*/ 460 h 460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506" h="460">
                    <a:moveTo>
                      <a:pt x="59" y="319"/>
                    </a:moveTo>
                    <a:lnTo>
                      <a:pt x="131" y="384"/>
                    </a:lnTo>
                    <a:lnTo>
                      <a:pt x="191" y="396"/>
                    </a:lnTo>
                    <a:lnTo>
                      <a:pt x="246" y="388"/>
                    </a:lnTo>
                    <a:lnTo>
                      <a:pt x="263" y="396"/>
                    </a:lnTo>
                    <a:lnTo>
                      <a:pt x="282" y="386"/>
                    </a:lnTo>
                    <a:lnTo>
                      <a:pt x="296" y="399"/>
                    </a:lnTo>
                    <a:lnTo>
                      <a:pt x="303" y="421"/>
                    </a:lnTo>
                    <a:lnTo>
                      <a:pt x="329" y="437"/>
                    </a:lnTo>
                    <a:lnTo>
                      <a:pt x="364" y="437"/>
                    </a:lnTo>
                    <a:lnTo>
                      <a:pt x="390" y="459"/>
                    </a:lnTo>
                    <a:lnTo>
                      <a:pt x="414" y="447"/>
                    </a:lnTo>
                    <a:lnTo>
                      <a:pt x="432" y="459"/>
                    </a:lnTo>
                    <a:lnTo>
                      <a:pt x="447" y="427"/>
                    </a:lnTo>
                    <a:lnTo>
                      <a:pt x="469" y="416"/>
                    </a:lnTo>
                    <a:lnTo>
                      <a:pt x="474" y="392"/>
                    </a:lnTo>
                    <a:lnTo>
                      <a:pt x="464" y="348"/>
                    </a:lnTo>
                    <a:lnTo>
                      <a:pt x="460" y="343"/>
                    </a:lnTo>
                    <a:lnTo>
                      <a:pt x="438" y="365"/>
                    </a:lnTo>
                    <a:lnTo>
                      <a:pt x="406" y="339"/>
                    </a:lnTo>
                    <a:lnTo>
                      <a:pt x="382" y="309"/>
                    </a:lnTo>
                    <a:lnTo>
                      <a:pt x="406" y="291"/>
                    </a:lnTo>
                    <a:lnTo>
                      <a:pt x="412" y="259"/>
                    </a:lnTo>
                    <a:lnTo>
                      <a:pt x="428" y="249"/>
                    </a:lnTo>
                    <a:lnTo>
                      <a:pt x="425" y="207"/>
                    </a:lnTo>
                    <a:lnTo>
                      <a:pt x="436" y="199"/>
                    </a:lnTo>
                    <a:lnTo>
                      <a:pt x="456" y="211"/>
                    </a:lnTo>
                    <a:lnTo>
                      <a:pt x="469" y="230"/>
                    </a:lnTo>
                    <a:lnTo>
                      <a:pt x="495" y="211"/>
                    </a:lnTo>
                    <a:lnTo>
                      <a:pt x="505" y="201"/>
                    </a:lnTo>
                    <a:lnTo>
                      <a:pt x="500" y="180"/>
                    </a:lnTo>
                    <a:lnTo>
                      <a:pt x="469" y="163"/>
                    </a:lnTo>
                    <a:lnTo>
                      <a:pt x="462" y="143"/>
                    </a:lnTo>
                    <a:lnTo>
                      <a:pt x="407" y="150"/>
                    </a:lnTo>
                    <a:lnTo>
                      <a:pt x="373" y="119"/>
                    </a:lnTo>
                    <a:lnTo>
                      <a:pt x="357" y="115"/>
                    </a:lnTo>
                    <a:lnTo>
                      <a:pt x="357" y="95"/>
                    </a:lnTo>
                    <a:lnTo>
                      <a:pt x="434" y="9"/>
                    </a:lnTo>
                    <a:lnTo>
                      <a:pt x="406" y="16"/>
                    </a:lnTo>
                    <a:lnTo>
                      <a:pt x="388" y="28"/>
                    </a:lnTo>
                    <a:lnTo>
                      <a:pt x="382" y="18"/>
                    </a:lnTo>
                    <a:lnTo>
                      <a:pt x="382" y="4"/>
                    </a:lnTo>
                    <a:lnTo>
                      <a:pt x="368" y="0"/>
                    </a:lnTo>
                    <a:lnTo>
                      <a:pt x="333" y="13"/>
                    </a:lnTo>
                    <a:lnTo>
                      <a:pt x="246" y="2"/>
                    </a:lnTo>
                    <a:lnTo>
                      <a:pt x="241" y="75"/>
                    </a:lnTo>
                    <a:lnTo>
                      <a:pt x="199" y="108"/>
                    </a:lnTo>
                    <a:lnTo>
                      <a:pt x="143" y="119"/>
                    </a:lnTo>
                    <a:lnTo>
                      <a:pt x="64" y="174"/>
                    </a:lnTo>
                    <a:lnTo>
                      <a:pt x="0" y="192"/>
                    </a:lnTo>
                    <a:lnTo>
                      <a:pt x="0" y="203"/>
                    </a:lnTo>
                    <a:lnTo>
                      <a:pt x="59" y="293"/>
                    </a:lnTo>
                    <a:lnTo>
                      <a:pt x="59" y="319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25" name="Freeform 1088"/>
              <p:cNvSpPr>
                <a:spLocks/>
              </p:cNvSpPr>
              <p:nvPr/>
            </p:nvSpPr>
            <p:spPr bwMode="auto">
              <a:xfrm rot="356891">
                <a:off x="6903931" y="3036605"/>
                <a:ext cx="441635" cy="925978"/>
              </a:xfrm>
              <a:custGeom>
                <a:avLst/>
                <a:gdLst>
                  <a:gd name="T0" fmla="*/ 13 w 292"/>
                  <a:gd name="T1" fmla="*/ 440 h 606"/>
                  <a:gd name="T2" fmla="*/ 59 w 292"/>
                  <a:gd name="T3" fmla="*/ 427 h 606"/>
                  <a:gd name="T4" fmla="*/ 114 w 292"/>
                  <a:gd name="T5" fmla="*/ 387 h 606"/>
                  <a:gd name="T6" fmla="*/ 153 w 292"/>
                  <a:gd name="T7" fmla="*/ 379 h 606"/>
                  <a:gd name="T8" fmla="*/ 184 w 292"/>
                  <a:gd name="T9" fmla="*/ 355 h 606"/>
                  <a:gd name="T10" fmla="*/ 186 w 292"/>
                  <a:gd name="T11" fmla="*/ 301 h 606"/>
                  <a:gd name="T12" fmla="*/ 172 w 292"/>
                  <a:gd name="T13" fmla="*/ 282 h 606"/>
                  <a:gd name="T14" fmla="*/ 177 w 292"/>
                  <a:gd name="T15" fmla="*/ 266 h 606"/>
                  <a:gd name="T16" fmla="*/ 186 w 292"/>
                  <a:gd name="T17" fmla="*/ 252 h 606"/>
                  <a:gd name="T18" fmla="*/ 191 w 292"/>
                  <a:gd name="T19" fmla="*/ 229 h 606"/>
                  <a:gd name="T20" fmla="*/ 199 w 292"/>
                  <a:gd name="T21" fmla="*/ 213 h 606"/>
                  <a:gd name="T22" fmla="*/ 184 w 292"/>
                  <a:gd name="T23" fmla="*/ 182 h 606"/>
                  <a:gd name="T24" fmla="*/ 162 w 292"/>
                  <a:gd name="T25" fmla="*/ 156 h 606"/>
                  <a:gd name="T26" fmla="*/ 174 w 292"/>
                  <a:gd name="T27" fmla="*/ 113 h 606"/>
                  <a:gd name="T28" fmla="*/ 200 w 292"/>
                  <a:gd name="T29" fmla="*/ 96 h 606"/>
                  <a:gd name="T30" fmla="*/ 206 w 292"/>
                  <a:gd name="T31" fmla="*/ 68 h 606"/>
                  <a:gd name="T32" fmla="*/ 194 w 292"/>
                  <a:gd name="T33" fmla="*/ 45 h 606"/>
                  <a:gd name="T34" fmla="*/ 194 w 292"/>
                  <a:gd name="T35" fmla="*/ 15 h 606"/>
                  <a:gd name="T36" fmla="*/ 177 w 292"/>
                  <a:gd name="T37" fmla="*/ 0 h 606"/>
                  <a:gd name="T38" fmla="*/ 137 w 292"/>
                  <a:gd name="T39" fmla="*/ 20 h 606"/>
                  <a:gd name="T40" fmla="*/ 132 w 292"/>
                  <a:gd name="T41" fmla="*/ 14 h 606"/>
                  <a:gd name="T42" fmla="*/ 110 w 292"/>
                  <a:gd name="T43" fmla="*/ 31 h 606"/>
                  <a:gd name="T44" fmla="*/ 93 w 292"/>
                  <a:gd name="T45" fmla="*/ 29 h 606"/>
                  <a:gd name="T46" fmla="*/ 59 w 292"/>
                  <a:gd name="T47" fmla="*/ 80 h 606"/>
                  <a:gd name="T48" fmla="*/ 47 w 292"/>
                  <a:gd name="T49" fmla="*/ 80 h 606"/>
                  <a:gd name="T50" fmla="*/ 29 w 292"/>
                  <a:gd name="T51" fmla="*/ 96 h 606"/>
                  <a:gd name="T52" fmla="*/ 30 w 292"/>
                  <a:gd name="T53" fmla="*/ 119 h 606"/>
                  <a:gd name="T54" fmla="*/ 21 w 292"/>
                  <a:gd name="T55" fmla="*/ 138 h 606"/>
                  <a:gd name="T56" fmla="*/ 18 w 292"/>
                  <a:gd name="T57" fmla="*/ 164 h 606"/>
                  <a:gd name="T58" fmla="*/ 2 w 292"/>
                  <a:gd name="T59" fmla="*/ 191 h 606"/>
                  <a:gd name="T60" fmla="*/ 20 w 292"/>
                  <a:gd name="T61" fmla="*/ 229 h 606"/>
                  <a:gd name="T62" fmla="*/ 13 w 292"/>
                  <a:gd name="T63" fmla="*/ 252 h 606"/>
                  <a:gd name="T64" fmla="*/ 0 w 292"/>
                  <a:gd name="T65" fmla="*/ 277 h 606"/>
                  <a:gd name="T66" fmla="*/ 20 w 292"/>
                  <a:gd name="T67" fmla="*/ 371 h 606"/>
                  <a:gd name="T68" fmla="*/ 6 w 292"/>
                  <a:gd name="T69" fmla="*/ 421 h 606"/>
                  <a:gd name="T70" fmla="*/ 13 w 292"/>
                  <a:gd name="T71" fmla="*/ 440 h 606"/>
                  <a:gd name="T72" fmla="*/ 13 w 292"/>
                  <a:gd name="T73" fmla="*/ 440 h 60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292"/>
                  <a:gd name="T112" fmla="*/ 0 h 606"/>
                  <a:gd name="T113" fmla="*/ 292 w 292"/>
                  <a:gd name="T114" fmla="*/ 606 h 60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292" h="606">
                    <a:moveTo>
                      <a:pt x="19" y="605"/>
                    </a:moveTo>
                    <a:lnTo>
                      <a:pt x="83" y="587"/>
                    </a:lnTo>
                    <a:lnTo>
                      <a:pt x="162" y="532"/>
                    </a:lnTo>
                    <a:lnTo>
                      <a:pt x="217" y="520"/>
                    </a:lnTo>
                    <a:lnTo>
                      <a:pt x="260" y="488"/>
                    </a:lnTo>
                    <a:lnTo>
                      <a:pt x="264" y="414"/>
                    </a:lnTo>
                    <a:lnTo>
                      <a:pt x="244" y="388"/>
                    </a:lnTo>
                    <a:lnTo>
                      <a:pt x="251" y="366"/>
                    </a:lnTo>
                    <a:lnTo>
                      <a:pt x="264" y="346"/>
                    </a:lnTo>
                    <a:lnTo>
                      <a:pt x="269" y="315"/>
                    </a:lnTo>
                    <a:lnTo>
                      <a:pt x="281" y="293"/>
                    </a:lnTo>
                    <a:lnTo>
                      <a:pt x="260" y="250"/>
                    </a:lnTo>
                    <a:lnTo>
                      <a:pt x="229" y="214"/>
                    </a:lnTo>
                    <a:lnTo>
                      <a:pt x="246" y="156"/>
                    </a:lnTo>
                    <a:lnTo>
                      <a:pt x="284" y="132"/>
                    </a:lnTo>
                    <a:lnTo>
                      <a:pt x="291" y="95"/>
                    </a:lnTo>
                    <a:lnTo>
                      <a:pt x="275" y="62"/>
                    </a:lnTo>
                    <a:lnTo>
                      <a:pt x="275" y="21"/>
                    </a:lnTo>
                    <a:lnTo>
                      <a:pt x="251" y="0"/>
                    </a:lnTo>
                    <a:lnTo>
                      <a:pt x="194" y="28"/>
                    </a:lnTo>
                    <a:lnTo>
                      <a:pt x="186" y="20"/>
                    </a:lnTo>
                    <a:lnTo>
                      <a:pt x="155" y="42"/>
                    </a:lnTo>
                    <a:lnTo>
                      <a:pt x="131" y="40"/>
                    </a:lnTo>
                    <a:lnTo>
                      <a:pt x="83" y="110"/>
                    </a:lnTo>
                    <a:lnTo>
                      <a:pt x="67" y="110"/>
                    </a:lnTo>
                    <a:lnTo>
                      <a:pt x="41" y="132"/>
                    </a:lnTo>
                    <a:lnTo>
                      <a:pt x="43" y="163"/>
                    </a:lnTo>
                    <a:lnTo>
                      <a:pt x="30" y="190"/>
                    </a:lnTo>
                    <a:lnTo>
                      <a:pt x="26" y="225"/>
                    </a:lnTo>
                    <a:lnTo>
                      <a:pt x="2" y="262"/>
                    </a:lnTo>
                    <a:lnTo>
                      <a:pt x="28" y="315"/>
                    </a:lnTo>
                    <a:lnTo>
                      <a:pt x="19" y="346"/>
                    </a:lnTo>
                    <a:lnTo>
                      <a:pt x="0" y="380"/>
                    </a:lnTo>
                    <a:lnTo>
                      <a:pt x="28" y="510"/>
                    </a:lnTo>
                    <a:lnTo>
                      <a:pt x="9" y="578"/>
                    </a:lnTo>
                    <a:lnTo>
                      <a:pt x="19" y="605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26" name="Freeform 1089"/>
              <p:cNvSpPr>
                <a:spLocks/>
              </p:cNvSpPr>
              <p:nvPr/>
            </p:nvSpPr>
            <p:spPr bwMode="auto">
              <a:xfrm rot="356891">
                <a:off x="7455721" y="3400310"/>
                <a:ext cx="828914" cy="575977"/>
              </a:xfrm>
              <a:custGeom>
                <a:avLst/>
                <a:gdLst>
                  <a:gd name="T0" fmla="*/ 85 w 549"/>
                  <a:gd name="T1" fmla="*/ 263 h 378"/>
                  <a:gd name="T2" fmla="*/ 88 w 549"/>
                  <a:gd name="T3" fmla="*/ 248 h 378"/>
                  <a:gd name="T4" fmla="*/ 102 w 549"/>
                  <a:gd name="T5" fmla="*/ 241 h 378"/>
                  <a:gd name="T6" fmla="*/ 126 w 549"/>
                  <a:gd name="T7" fmla="*/ 263 h 378"/>
                  <a:gd name="T8" fmla="*/ 134 w 549"/>
                  <a:gd name="T9" fmla="*/ 263 h 378"/>
                  <a:gd name="T10" fmla="*/ 157 w 549"/>
                  <a:gd name="T11" fmla="*/ 260 h 378"/>
                  <a:gd name="T12" fmla="*/ 171 w 549"/>
                  <a:gd name="T13" fmla="*/ 248 h 378"/>
                  <a:gd name="T14" fmla="*/ 188 w 549"/>
                  <a:gd name="T15" fmla="*/ 265 h 378"/>
                  <a:gd name="T16" fmla="*/ 197 w 549"/>
                  <a:gd name="T17" fmla="*/ 251 h 378"/>
                  <a:gd name="T18" fmla="*/ 199 w 549"/>
                  <a:gd name="T19" fmla="*/ 242 h 378"/>
                  <a:gd name="T20" fmla="*/ 214 w 549"/>
                  <a:gd name="T21" fmla="*/ 234 h 378"/>
                  <a:gd name="T22" fmla="*/ 218 w 549"/>
                  <a:gd name="T23" fmla="*/ 214 h 378"/>
                  <a:gd name="T24" fmla="*/ 235 w 549"/>
                  <a:gd name="T25" fmla="*/ 212 h 378"/>
                  <a:gd name="T26" fmla="*/ 276 w 549"/>
                  <a:gd name="T27" fmla="*/ 136 h 378"/>
                  <a:gd name="T28" fmla="*/ 269 w 549"/>
                  <a:gd name="T29" fmla="*/ 124 h 378"/>
                  <a:gd name="T30" fmla="*/ 276 w 549"/>
                  <a:gd name="T31" fmla="*/ 115 h 378"/>
                  <a:gd name="T32" fmla="*/ 287 w 549"/>
                  <a:gd name="T33" fmla="*/ 119 h 378"/>
                  <a:gd name="T34" fmla="*/ 300 w 549"/>
                  <a:gd name="T35" fmla="*/ 111 h 378"/>
                  <a:gd name="T36" fmla="*/ 308 w 549"/>
                  <a:gd name="T37" fmla="*/ 93 h 378"/>
                  <a:gd name="T38" fmla="*/ 344 w 549"/>
                  <a:gd name="T39" fmla="*/ 59 h 378"/>
                  <a:gd name="T40" fmla="*/ 371 w 549"/>
                  <a:gd name="T41" fmla="*/ 50 h 378"/>
                  <a:gd name="T42" fmla="*/ 385 w 549"/>
                  <a:gd name="T43" fmla="*/ 38 h 378"/>
                  <a:gd name="T44" fmla="*/ 380 w 549"/>
                  <a:gd name="T45" fmla="*/ 12 h 378"/>
                  <a:gd name="T46" fmla="*/ 362 w 549"/>
                  <a:gd name="T47" fmla="*/ 10 h 378"/>
                  <a:gd name="T48" fmla="*/ 320 w 549"/>
                  <a:gd name="T49" fmla="*/ 13 h 378"/>
                  <a:gd name="T50" fmla="*/ 292 w 549"/>
                  <a:gd name="T51" fmla="*/ 0 h 378"/>
                  <a:gd name="T52" fmla="*/ 274 w 549"/>
                  <a:gd name="T53" fmla="*/ 4 h 378"/>
                  <a:gd name="T54" fmla="*/ 231 w 549"/>
                  <a:gd name="T55" fmla="*/ 59 h 378"/>
                  <a:gd name="T56" fmla="*/ 218 w 549"/>
                  <a:gd name="T57" fmla="*/ 68 h 378"/>
                  <a:gd name="T58" fmla="*/ 191 w 549"/>
                  <a:gd name="T59" fmla="*/ 56 h 378"/>
                  <a:gd name="T60" fmla="*/ 188 w 549"/>
                  <a:gd name="T61" fmla="*/ 41 h 378"/>
                  <a:gd name="T62" fmla="*/ 182 w 549"/>
                  <a:gd name="T63" fmla="*/ 15 h 378"/>
                  <a:gd name="T64" fmla="*/ 167 w 549"/>
                  <a:gd name="T65" fmla="*/ 6 h 378"/>
                  <a:gd name="T66" fmla="*/ 143 w 549"/>
                  <a:gd name="T67" fmla="*/ 12 h 378"/>
                  <a:gd name="T68" fmla="*/ 127 w 549"/>
                  <a:gd name="T69" fmla="*/ 2 h 378"/>
                  <a:gd name="T70" fmla="*/ 104 w 549"/>
                  <a:gd name="T71" fmla="*/ 31 h 378"/>
                  <a:gd name="T72" fmla="*/ 80 w 549"/>
                  <a:gd name="T73" fmla="*/ 38 h 378"/>
                  <a:gd name="T74" fmla="*/ 46 w 549"/>
                  <a:gd name="T75" fmla="*/ 69 h 378"/>
                  <a:gd name="T76" fmla="*/ 10 w 549"/>
                  <a:gd name="T77" fmla="*/ 140 h 378"/>
                  <a:gd name="T78" fmla="*/ 18 w 549"/>
                  <a:gd name="T79" fmla="*/ 159 h 378"/>
                  <a:gd name="T80" fmla="*/ 18 w 549"/>
                  <a:gd name="T81" fmla="*/ 167 h 378"/>
                  <a:gd name="T82" fmla="*/ 18 w 549"/>
                  <a:gd name="T83" fmla="*/ 176 h 378"/>
                  <a:gd name="T84" fmla="*/ 21 w 549"/>
                  <a:gd name="T85" fmla="*/ 184 h 378"/>
                  <a:gd name="T86" fmla="*/ 35 w 549"/>
                  <a:gd name="T87" fmla="*/ 175 h 378"/>
                  <a:gd name="T88" fmla="*/ 53 w 549"/>
                  <a:gd name="T89" fmla="*/ 170 h 378"/>
                  <a:gd name="T90" fmla="*/ 0 w 549"/>
                  <a:gd name="T91" fmla="*/ 231 h 378"/>
                  <a:gd name="T92" fmla="*/ 0 w 549"/>
                  <a:gd name="T93" fmla="*/ 246 h 378"/>
                  <a:gd name="T94" fmla="*/ 11 w 549"/>
                  <a:gd name="T95" fmla="*/ 248 h 378"/>
                  <a:gd name="T96" fmla="*/ 35 w 549"/>
                  <a:gd name="T97" fmla="*/ 272 h 378"/>
                  <a:gd name="T98" fmla="*/ 74 w 549"/>
                  <a:gd name="T99" fmla="*/ 267 h 378"/>
                  <a:gd name="T100" fmla="*/ 85 w 549"/>
                  <a:gd name="T101" fmla="*/ 263 h 378"/>
                  <a:gd name="T102" fmla="*/ 85 w 549"/>
                  <a:gd name="T103" fmla="*/ 263 h 378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549"/>
                  <a:gd name="T157" fmla="*/ 0 h 378"/>
                  <a:gd name="T158" fmla="*/ 549 w 549"/>
                  <a:gd name="T159" fmla="*/ 378 h 378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549" h="378">
                    <a:moveTo>
                      <a:pt x="121" y="365"/>
                    </a:moveTo>
                    <a:lnTo>
                      <a:pt x="125" y="343"/>
                    </a:lnTo>
                    <a:lnTo>
                      <a:pt x="145" y="334"/>
                    </a:lnTo>
                    <a:lnTo>
                      <a:pt x="180" y="365"/>
                    </a:lnTo>
                    <a:lnTo>
                      <a:pt x="191" y="365"/>
                    </a:lnTo>
                    <a:lnTo>
                      <a:pt x="224" y="360"/>
                    </a:lnTo>
                    <a:lnTo>
                      <a:pt x="243" y="345"/>
                    </a:lnTo>
                    <a:lnTo>
                      <a:pt x="269" y="367"/>
                    </a:lnTo>
                    <a:lnTo>
                      <a:pt x="281" y="348"/>
                    </a:lnTo>
                    <a:lnTo>
                      <a:pt x="283" y="336"/>
                    </a:lnTo>
                    <a:lnTo>
                      <a:pt x="305" y="324"/>
                    </a:lnTo>
                    <a:lnTo>
                      <a:pt x="311" y="297"/>
                    </a:lnTo>
                    <a:lnTo>
                      <a:pt x="334" y="293"/>
                    </a:lnTo>
                    <a:lnTo>
                      <a:pt x="394" y="189"/>
                    </a:lnTo>
                    <a:lnTo>
                      <a:pt x="384" y="172"/>
                    </a:lnTo>
                    <a:lnTo>
                      <a:pt x="394" y="160"/>
                    </a:lnTo>
                    <a:lnTo>
                      <a:pt x="408" y="165"/>
                    </a:lnTo>
                    <a:lnTo>
                      <a:pt x="427" y="154"/>
                    </a:lnTo>
                    <a:lnTo>
                      <a:pt x="439" y="129"/>
                    </a:lnTo>
                    <a:lnTo>
                      <a:pt x="489" y="83"/>
                    </a:lnTo>
                    <a:lnTo>
                      <a:pt x="528" y="70"/>
                    </a:lnTo>
                    <a:lnTo>
                      <a:pt x="548" y="52"/>
                    </a:lnTo>
                    <a:lnTo>
                      <a:pt x="542" y="16"/>
                    </a:lnTo>
                    <a:lnTo>
                      <a:pt x="515" y="13"/>
                    </a:lnTo>
                    <a:lnTo>
                      <a:pt x="456" y="19"/>
                    </a:lnTo>
                    <a:lnTo>
                      <a:pt x="415" y="0"/>
                    </a:lnTo>
                    <a:lnTo>
                      <a:pt x="390" y="4"/>
                    </a:lnTo>
                    <a:lnTo>
                      <a:pt x="329" y="83"/>
                    </a:lnTo>
                    <a:lnTo>
                      <a:pt x="311" y="95"/>
                    </a:lnTo>
                    <a:lnTo>
                      <a:pt x="272" y="77"/>
                    </a:lnTo>
                    <a:lnTo>
                      <a:pt x="269" y="57"/>
                    </a:lnTo>
                    <a:lnTo>
                      <a:pt x="260" y="21"/>
                    </a:lnTo>
                    <a:lnTo>
                      <a:pt x="239" y="9"/>
                    </a:lnTo>
                    <a:lnTo>
                      <a:pt x="204" y="17"/>
                    </a:lnTo>
                    <a:lnTo>
                      <a:pt x="181" y="2"/>
                    </a:lnTo>
                    <a:lnTo>
                      <a:pt x="149" y="43"/>
                    </a:lnTo>
                    <a:lnTo>
                      <a:pt x="114" y="52"/>
                    </a:lnTo>
                    <a:lnTo>
                      <a:pt x="66" y="96"/>
                    </a:lnTo>
                    <a:lnTo>
                      <a:pt x="13" y="194"/>
                    </a:lnTo>
                    <a:lnTo>
                      <a:pt x="26" y="220"/>
                    </a:lnTo>
                    <a:lnTo>
                      <a:pt x="25" y="231"/>
                    </a:lnTo>
                    <a:lnTo>
                      <a:pt x="25" y="244"/>
                    </a:lnTo>
                    <a:lnTo>
                      <a:pt x="30" y="255"/>
                    </a:lnTo>
                    <a:lnTo>
                      <a:pt x="49" y="242"/>
                    </a:lnTo>
                    <a:lnTo>
                      <a:pt x="76" y="235"/>
                    </a:lnTo>
                    <a:lnTo>
                      <a:pt x="0" y="321"/>
                    </a:lnTo>
                    <a:lnTo>
                      <a:pt x="0" y="341"/>
                    </a:lnTo>
                    <a:lnTo>
                      <a:pt x="16" y="345"/>
                    </a:lnTo>
                    <a:lnTo>
                      <a:pt x="50" y="377"/>
                    </a:lnTo>
                    <a:lnTo>
                      <a:pt x="105" y="370"/>
                    </a:lnTo>
                    <a:lnTo>
                      <a:pt x="121" y="365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27" name="Freeform 1090"/>
              <p:cNvSpPr>
                <a:spLocks/>
              </p:cNvSpPr>
              <p:nvPr/>
            </p:nvSpPr>
            <p:spPr bwMode="auto">
              <a:xfrm rot="356891">
                <a:off x="7270097" y="2735720"/>
                <a:ext cx="684534" cy="1002436"/>
              </a:xfrm>
              <a:custGeom>
                <a:avLst/>
                <a:gdLst>
                  <a:gd name="T0" fmla="*/ 125 w 455"/>
                  <a:gd name="T1" fmla="*/ 459 h 658"/>
                  <a:gd name="T2" fmla="*/ 152 w 455"/>
                  <a:gd name="T3" fmla="*/ 369 h 658"/>
                  <a:gd name="T4" fmla="*/ 210 w 455"/>
                  <a:gd name="T5" fmla="*/ 331 h 658"/>
                  <a:gd name="T6" fmla="*/ 223 w 455"/>
                  <a:gd name="T7" fmla="*/ 295 h 658"/>
                  <a:gd name="T8" fmla="*/ 198 w 455"/>
                  <a:gd name="T9" fmla="*/ 282 h 658"/>
                  <a:gd name="T10" fmla="*/ 167 w 455"/>
                  <a:gd name="T11" fmla="*/ 265 h 658"/>
                  <a:gd name="T12" fmla="*/ 151 w 455"/>
                  <a:gd name="T13" fmla="*/ 221 h 658"/>
                  <a:gd name="T14" fmla="*/ 122 w 455"/>
                  <a:gd name="T15" fmla="*/ 223 h 658"/>
                  <a:gd name="T16" fmla="*/ 91 w 455"/>
                  <a:gd name="T17" fmla="*/ 216 h 658"/>
                  <a:gd name="T18" fmla="*/ 113 w 455"/>
                  <a:gd name="T19" fmla="*/ 168 h 658"/>
                  <a:gd name="T20" fmla="*/ 139 w 455"/>
                  <a:gd name="T21" fmla="*/ 120 h 658"/>
                  <a:gd name="T22" fmla="*/ 182 w 455"/>
                  <a:gd name="T23" fmla="*/ 140 h 658"/>
                  <a:gd name="T24" fmla="*/ 199 w 455"/>
                  <a:gd name="T25" fmla="*/ 171 h 658"/>
                  <a:gd name="T26" fmla="*/ 203 w 455"/>
                  <a:gd name="T27" fmla="*/ 199 h 658"/>
                  <a:gd name="T28" fmla="*/ 228 w 455"/>
                  <a:gd name="T29" fmla="*/ 229 h 658"/>
                  <a:gd name="T30" fmla="*/ 289 w 455"/>
                  <a:gd name="T31" fmla="*/ 212 h 658"/>
                  <a:gd name="T32" fmla="*/ 315 w 455"/>
                  <a:gd name="T33" fmla="*/ 157 h 658"/>
                  <a:gd name="T34" fmla="*/ 283 w 455"/>
                  <a:gd name="T35" fmla="*/ 128 h 658"/>
                  <a:gd name="T36" fmla="*/ 267 w 455"/>
                  <a:gd name="T37" fmla="*/ 82 h 658"/>
                  <a:gd name="T38" fmla="*/ 210 w 455"/>
                  <a:gd name="T39" fmla="*/ 52 h 658"/>
                  <a:gd name="T40" fmla="*/ 178 w 455"/>
                  <a:gd name="T41" fmla="*/ 0 h 658"/>
                  <a:gd name="T42" fmla="*/ 139 w 455"/>
                  <a:gd name="T43" fmla="*/ 30 h 658"/>
                  <a:gd name="T44" fmla="*/ 141 w 455"/>
                  <a:gd name="T45" fmla="*/ 53 h 658"/>
                  <a:gd name="T46" fmla="*/ 102 w 455"/>
                  <a:gd name="T47" fmla="*/ 66 h 658"/>
                  <a:gd name="T48" fmla="*/ 81 w 455"/>
                  <a:gd name="T49" fmla="*/ 74 h 658"/>
                  <a:gd name="T50" fmla="*/ 45 w 455"/>
                  <a:gd name="T51" fmla="*/ 84 h 658"/>
                  <a:gd name="T52" fmla="*/ 36 w 455"/>
                  <a:gd name="T53" fmla="*/ 53 h 658"/>
                  <a:gd name="T54" fmla="*/ 6 w 455"/>
                  <a:gd name="T55" fmla="*/ 97 h 658"/>
                  <a:gd name="T56" fmla="*/ 19 w 455"/>
                  <a:gd name="T57" fmla="*/ 167 h 658"/>
                  <a:gd name="T58" fmla="*/ 36 w 455"/>
                  <a:gd name="T59" fmla="*/ 212 h 658"/>
                  <a:gd name="T60" fmla="*/ 43 w 455"/>
                  <a:gd name="T61" fmla="*/ 261 h 658"/>
                  <a:gd name="T62" fmla="*/ 4 w 455"/>
                  <a:gd name="T63" fmla="*/ 321 h 658"/>
                  <a:gd name="T64" fmla="*/ 41 w 455"/>
                  <a:gd name="T65" fmla="*/ 377 h 658"/>
                  <a:gd name="T66" fmla="*/ 29 w 455"/>
                  <a:gd name="T67" fmla="*/ 416 h 658"/>
                  <a:gd name="T68" fmla="*/ 15 w 455"/>
                  <a:gd name="T69" fmla="*/ 447 h 658"/>
                  <a:gd name="T70" fmla="*/ 89 w 455"/>
                  <a:gd name="T71" fmla="*/ 473 h 658"/>
                  <a:gd name="T72" fmla="*/ 124 w 455"/>
                  <a:gd name="T73" fmla="*/ 466 h 65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455"/>
                  <a:gd name="T112" fmla="*/ 0 h 658"/>
                  <a:gd name="T113" fmla="*/ 455 w 455"/>
                  <a:gd name="T114" fmla="*/ 658 h 658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455" h="658">
                    <a:moveTo>
                      <a:pt x="178" y="647"/>
                    </a:moveTo>
                    <a:lnTo>
                      <a:pt x="179" y="637"/>
                    </a:lnTo>
                    <a:lnTo>
                      <a:pt x="166" y="610"/>
                    </a:lnTo>
                    <a:lnTo>
                      <a:pt x="219" y="513"/>
                    </a:lnTo>
                    <a:lnTo>
                      <a:pt x="267" y="469"/>
                    </a:lnTo>
                    <a:lnTo>
                      <a:pt x="303" y="460"/>
                    </a:lnTo>
                    <a:lnTo>
                      <a:pt x="335" y="418"/>
                    </a:lnTo>
                    <a:lnTo>
                      <a:pt x="322" y="409"/>
                    </a:lnTo>
                    <a:lnTo>
                      <a:pt x="311" y="379"/>
                    </a:lnTo>
                    <a:lnTo>
                      <a:pt x="284" y="390"/>
                    </a:lnTo>
                    <a:lnTo>
                      <a:pt x="243" y="379"/>
                    </a:lnTo>
                    <a:lnTo>
                      <a:pt x="241" y="368"/>
                    </a:lnTo>
                    <a:lnTo>
                      <a:pt x="239" y="298"/>
                    </a:lnTo>
                    <a:lnTo>
                      <a:pt x="217" y="306"/>
                    </a:lnTo>
                    <a:lnTo>
                      <a:pt x="203" y="319"/>
                    </a:lnTo>
                    <a:lnTo>
                      <a:pt x="176" y="310"/>
                    </a:lnTo>
                    <a:lnTo>
                      <a:pt x="138" y="317"/>
                    </a:lnTo>
                    <a:lnTo>
                      <a:pt x="131" y="300"/>
                    </a:lnTo>
                    <a:lnTo>
                      <a:pt x="136" y="266"/>
                    </a:lnTo>
                    <a:lnTo>
                      <a:pt x="164" y="233"/>
                    </a:lnTo>
                    <a:lnTo>
                      <a:pt x="171" y="196"/>
                    </a:lnTo>
                    <a:lnTo>
                      <a:pt x="200" y="167"/>
                    </a:lnTo>
                    <a:lnTo>
                      <a:pt x="250" y="194"/>
                    </a:lnTo>
                    <a:lnTo>
                      <a:pt x="263" y="194"/>
                    </a:lnTo>
                    <a:lnTo>
                      <a:pt x="272" y="231"/>
                    </a:lnTo>
                    <a:lnTo>
                      <a:pt x="287" y="238"/>
                    </a:lnTo>
                    <a:lnTo>
                      <a:pt x="293" y="262"/>
                    </a:lnTo>
                    <a:lnTo>
                      <a:pt x="291" y="277"/>
                    </a:lnTo>
                    <a:lnTo>
                      <a:pt x="322" y="300"/>
                    </a:lnTo>
                    <a:lnTo>
                      <a:pt x="327" y="317"/>
                    </a:lnTo>
                    <a:lnTo>
                      <a:pt x="353" y="329"/>
                    </a:lnTo>
                    <a:lnTo>
                      <a:pt x="416" y="293"/>
                    </a:lnTo>
                    <a:lnTo>
                      <a:pt x="416" y="273"/>
                    </a:lnTo>
                    <a:lnTo>
                      <a:pt x="454" y="218"/>
                    </a:lnTo>
                    <a:lnTo>
                      <a:pt x="427" y="180"/>
                    </a:lnTo>
                    <a:lnTo>
                      <a:pt x="408" y="178"/>
                    </a:lnTo>
                    <a:lnTo>
                      <a:pt x="370" y="154"/>
                    </a:lnTo>
                    <a:lnTo>
                      <a:pt x="384" y="115"/>
                    </a:lnTo>
                    <a:lnTo>
                      <a:pt x="327" y="110"/>
                    </a:lnTo>
                    <a:lnTo>
                      <a:pt x="303" y="72"/>
                    </a:lnTo>
                    <a:lnTo>
                      <a:pt x="305" y="52"/>
                    </a:lnTo>
                    <a:lnTo>
                      <a:pt x="256" y="0"/>
                    </a:lnTo>
                    <a:lnTo>
                      <a:pt x="226" y="16"/>
                    </a:lnTo>
                    <a:lnTo>
                      <a:pt x="200" y="42"/>
                    </a:lnTo>
                    <a:lnTo>
                      <a:pt x="208" y="62"/>
                    </a:lnTo>
                    <a:lnTo>
                      <a:pt x="202" y="74"/>
                    </a:lnTo>
                    <a:lnTo>
                      <a:pt x="164" y="77"/>
                    </a:lnTo>
                    <a:lnTo>
                      <a:pt x="147" y="93"/>
                    </a:lnTo>
                    <a:lnTo>
                      <a:pt x="131" y="86"/>
                    </a:lnTo>
                    <a:lnTo>
                      <a:pt x="116" y="101"/>
                    </a:lnTo>
                    <a:lnTo>
                      <a:pt x="81" y="127"/>
                    </a:lnTo>
                    <a:lnTo>
                      <a:pt x="66" y="117"/>
                    </a:lnTo>
                    <a:lnTo>
                      <a:pt x="66" y="81"/>
                    </a:lnTo>
                    <a:lnTo>
                      <a:pt x="52" y="74"/>
                    </a:lnTo>
                    <a:lnTo>
                      <a:pt x="33" y="83"/>
                    </a:lnTo>
                    <a:lnTo>
                      <a:pt x="9" y="134"/>
                    </a:lnTo>
                    <a:lnTo>
                      <a:pt x="0" y="182"/>
                    </a:lnTo>
                    <a:lnTo>
                      <a:pt x="28" y="231"/>
                    </a:lnTo>
                    <a:lnTo>
                      <a:pt x="52" y="253"/>
                    </a:lnTo>
                    <a:lnTo>
                      <a:pt x="52" y="293"/>
                    </a:lnTo>
                    <a:lnTo>
                      <a:pt x="68" y="326"/>
                    </a:lnTo>
                    <a:lnTo>
                      <a:pt x="61" y="363"/>
                    </a:lnTo>
                    <a:lnTo>
                      <a:pt x="24" y="387"/>
                    </a:lnTo>
                    <a:lnTo>
                      <a:pt x="6" y="445"/>
                    </a:lnTo>
                    <a:lnTo>
                      <a:pt x="37" y="480"/>
                    </a:lnTo>
                    <a:lnTo>
                      <a:pt x="59" y="524"/>
                    </a:lnTo>
                    <a:lnTo>
                      <a:pt x="46" y="546"/>
                    </a:lnTo>
                    <a:lnTo>
                      <a:pt x="42" y="577"/>
                    </a:lnTo>
                    <a:lnTo>
                      <a:pt x="28" y="597"/>
                    </a:lnTo>
                    <a:lnTo>
                      <a:pt x="21" y="619"/>
                    </a:lnTo>
                    <a:lnTo>
                      <a:pt x="42" y="645"/>
                    </a:lnTo>
                    <a:lnTo>
                      <a:pt x="129" y="657"/>
                    </a:lnTo>
                    <a:lnTo>
                      <a:pt x="164" y="643"/>
                    </a:lnTo>
                    <a:lnTo>
                      <a:pt x="178" y="647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28" name="Freeform 1091"/>
              <p:cNvSpPr>
                <a:spLocks/>
              </p:cNvSpPr>
              <p:nvPr/>
            </p:nvSpPr>
            <p:spPr bwMode="auto">
              <a:xfrm rot="356891">
                <a:off x="7632736" y="3094679"/>
                <a:ext cx="134190" cy="244663"/>
              </a:xfrm>
              <a:custGeom>
                <a:avLst/>
                <a:gdLst>
                  <a:gd name="T0" fmla="*/ 51 w 89"/>
                  <a:gd name="T1" fmla="*/ 108 h 160"/>
                  <a:gd name="T2" fmla="*/ 32 w 89"/>
                  <a:gd name="T3" fmla="*/ 116 h 160"/>
                  <a:gd name="T4" fmla="*/ 4 w 89"/>
                  <a:gd name="T5" fmla="*/ 108 h 160"/>
                  <a:gd name="T6" fmla="*/ 2 w 89"/>
                  <a:gd name="T7" fmla="*/ 100 h 160"/>
                  <a:gd name="T8" fmla="*/ 0 w 89"/>
                  <a:gd name="T9" fmla="*/ 48 h 160"/>
                  <a:gd name="T10" fmla="*/ 20 w 89"/>
                  <a:gd name="T11" fmla="*/ 39 h 160"/>
                  <a:gd name="T12" fmla="*/ 17 w 89"/>
                  <a:gd name="T13" fmla="*/ 29 h 160"/>
                  <a:gd name="T14" fmla="*/ 21 w 89"/>
                  <a:gd name="T15" fmla="*/ 10 h 160"/>
                  <a:gd name="T16" fmla="*/ 23 w 89"/>
                  <a:gd name="T17" fmla="*/ 0 h 160"/>
                  <a:gd name="T18" fmla="*/ 34 w 89"/>
                  <a:gd name="T19" fmla="*/ 5 h 160"/>
                  <a:gd name="T20" fmla="*/ 38 w 89"/>
                  <a:gd name="T21" fmla="*/ 23 h 160"/>
                  <a:gd name="T22" fmla="*/ 36 w 89"/>
                  <a:gd name="T23" fmla="*/ 33 h 160"/>
                  <a:gd name="T24" fmla="*/ 59 w 89"/>
                  <a:gd name="T25" fmla="*/ 50 h 160"/>
                  <a:gd name="T26" fmla="*/ 61 w 89"/>
                  <a:gd name="T27" fmla="*/ 62 h 160"/>
                  <a:gd name="T28" fmla="*/ 48 w 89"/>
                  <a:gd name="T29" fmla="*/ 72 h 160"/>
                  <a:gd name="T30" fmla="*/ 45 w 89"/>
                  <a:gd name="T31" fmla="*/ 93 h 160"/>
                  <a:gd name="T32" fmla="*/ 51 w 89"/>
                  <a:gd name="T33" fmla="*/ 108 h 160"/>
                  <a:gd name="T34" fmla="*/ 51 w 89"/>
                  <a:gd name="T35" fmla="*/ 108 h 16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9"/>
                  <a:gd name="T55" fmla="*/ 0 h 160"/>
                  <a:gd name="T56" fmla="*/ 89 w 89"/>
                  <a:gd name="T57" fmla="*/ 160 h 16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9" h="160">
                    <a:moveTo>
                      <a:pt x="72" y="148"/>
                    </a:moveTo>
                    <a:lnTo>
                      <a:pt x="45" y="159"/>
                    </a:lnTo>
                    <a:lnTo>
                      <a:pt x="4" y="148"/>
                    </a:lnTo>
                    <a:lnTo>
                      <a:pt x="2" y="137"/>
                    </a:lnTo>
                    <a:lnTo>
                      <a:pt x="0" y="66"/>
                    </a:lnTo>
                    <a:lnTo>
                      <a:pt x="28" y="53"/>
                    </a:lnTo>
                    <a:lnTo>
                      <a:pt x="24" y="40"/>
                    </a:lnTo>
                    <a:lnTo>
                      <a:pt x="30" y="13"/>
                    </a:lnTo>
                    <a:lnTo>
                      <a:pt x="33" y="0"/>
                    </a:lnTo>
                    <a:lnTo>
                      <a:pt x="48" y="6"/>
                    </a:lnTo>
                    <a:lnTo>
                      <a:pt x="54" y="31"/>
                    </a:lnTo>
                    <a:lnTo>
                      <a:pt x="52" y="46"/>
                    </a:lnTo>
                    <a:lnTo>
                      <a:pt x="83" y="69"/>
                    </a:lnTo>
                    <a:lnTo>
                      <a:pt x="88" y="86"/>
                    </a:lnTo>
                    <a:lnTo>
                      <a:pt x="69" y="99"/>
                    </a:lnTo>
                    <a:lnTo>
                      <a:pt x="64" y="127"/>
                    </a:lnTo>
                    <a:lnTo>
                      <a:pt x="72" y="148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29" name="Freeform 1092"/>
              <p:cNvSpPr>
                <a:spLocks/>
              </p:cNvSpPr>
              <p:nvPr/>
            </p:nvSpPr>
            <p:spPr bwMode="auto">
              <a:xfrm rot="356891">
                <a:off x="7480809" y="2987315"/>
                <a:ext cx="214022" cy="232769"/>
              </a:xfrm>
              <a:custGeom>
                <a:avLst/>
                <a:gdLst>
                  <a:gd name="T0" fmla="*/ 75 w 142"/>
                  <a:gd name="T1" fmla="*/ 93 h 153"/>
                  <a:gd name="T2" fmla="*/ 74 w 142"/>
                  <a:gd name="T3" fmla="*/ 78 h 153"/>
                  <a:gd name="T4" fmla="*/ 68 w 142"/>
                  <a:gd name="T5" fmla="*/ 65 h 153"/>
                  <a:gd name="T6" fmla="*/ 96 w 142"/>
                  <a:gd name="T7" fmla="*/ 56 h 153"/>
                  <a:gd name="T8" fmla="*/ 98 w 142"/>
                  <a:gd name="T9" fmla="*/ 45 h 153"/>
                  <a:gd name="T10" fmla="*/ 91 w 142"/>
                  <a:gd name="T11" fmla="*/ 19 h 153"/>
                  <a:gd name="T12" fmla="*/ 83 w 142"/>
                  <a:gd name="T13" fmla="*/ 19 h 153"/>
                  <a:gd name="T14" fmla="*/ 47 w 142"/>
                  <a:gd name="T15" fmla="*/ 0 h 153"/>
                  <a:gd name="T16" fmla="*/ 28 w 142"/>
                  <a:gd name="T17" fmla="*/ 20 h 153"/>
                  <a:gd name="T18" fmla="*/ 23 w 142"/>
                  <a:gd name="T19" fmla="*/ 47 h 153"/>
                  <a:gd name="T20" fmla="*/ 4 w 142"/>
                  <a:gd name="T21" fmla="*/ 72 h 153"/>
                  <a:gd name="T22" fmla="*/ 0 w 142"/>
                  <a:gd name="T23" fmla="*/ 95 h 153"/>
                  <a:gd name="T24" fmla="*/ 4 w 142"/>
                  <a:gd name="T25" fmla="*/ 107 h 153"/>
                  <a:gd name="T26" fmla="*/ 31 w 142"/>
                  <a:gd name="T27" fmla="*/ 102 h 153"/>
                  <a:gd name="T28" fmla="*/ 51 w 142"/>
                  <a:gd name="T29" fmla="*/ 109 h 153"/>
                  <a:gd name="T30" fmla="*/ 59 w 142"/>
                  <a:gd name="T31" fmla="*/ 99 h 153"/>
                  <a:gd name="T32" fmla="*/ 75 w 142"/>
                  <a:gd name="T33" fmla="*/ 93 h 153"/>
                  <a:gd name="T34" fmla="*/ 75 w 142"/>
                  <a:gd name="T35" fmla="*/ 93 h 15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42"/>
                  <a:gd name="T55" fmla="*/ 0 h 153"/>
                  <a:gd name="T56" fmla="*/ 142 w 142"/>
                  <a:gd name="T57" fmla="*/ 153 h 153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42" h="153">
                    <a:moveTo>
                      <a:pt x="107" y="130"/>
                    </a:moveTo>
                    <a:lnTo>
                      <a:pt x="105" y="108"/>
                    </a:lnTo>
                    <a:lnTo>
                      <a:pt x="98" y="92"/>
                    </a:lnTo>
                    <a:lnTo>
                      <a:pt x="138" y="77"/>
                    </a:lnTo>
                    <a:lnTo>
                      <a:pt x="141" y="63"/>
                    </a:lnTo>
                    <a:lnTo>
                      <a:pt x="131" y="26"/>
                    </a:lnTo>
                    <a:lnTo>
                      <a:pt x="119" y="26"/>
                    </a:lnTo>
                    <a:lnTo>
                      <a:pt x="68" y="0"/>
                    </a:lnTo>
                    <a:lnTo>
                      <a:pt x="40" y="28"/>
                    </a:lnTo>
                    <a:lnTo>
                      <a:pt x="33" y="65"/>
                    </a:lnTo>
                    <a:lnTo>
                      <a:pt x="4" y="99"/>
                    </a:lnTo>
                    <a:lnTo>
                      <a:pt x="0" y="132"/>
                    </a:lnTo>
                    <a:lnTo>
                      <a:pt x="6" y="149"/>
                    </a:lnTo>
                    <a:lnTo>
                      <a:pt x="44" y="142"/>
                    </a:lnTo>
                    <a:lnTo>
                      <a:pt x="72" y="152"/>
                    </a:lnTo>
                    <a:lnTo>
                      <a:pt x="85" y="138"/>
                    </a:lnTo>
                    <a:lnTo>
                      <a:pt x="107" y="130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30" name="Freeform 1093"/>
              <p:cNvSpPr>
                <a:spLocks/>
              </p:cNvSpPr>
              <p:nvPr/>
            </p:nvSpPr>
            <p:spPr bwMode="auto">
              <a:xfrm rot="356891">
                <a:off x="6218349" y="3198611"/>
                <a:ext cx="348213" cy="611655"/>
              </a:xfrm>
              <a:custGeom>
                <a:avLst/>
                <a:gdLst>
                  <a:gd name="T0" fmla="*/ 152 w 230"/>
                  <a:gd name="T1" fmla="*/ 163 h 400"/>
                  <a:gd name="T2" fmla="*/ 153 w 230"/>
                  <a:gd name="T3" fmla="*/ 131 h 400"/>
                  <a:gd name="T4" fmla="*/ 162 w 230"/>
                  <a:gd name="T5" fmla="*/ 117 h 400"/>
                  <a:gd name="T6" fmla="*/ 158 w 230"/>
                  <a:gd name="T7" fmla="*/ 103 h 400"/>
                  <a:gd name="T8" fmla="*/ 107 w 230"/>
                  <a:gd name="T9" fmla="*/ 84 h 400"/>
                  <a:gd name="T10" fmla="*/ 111 w 230"/>
                  <a:gd name="T11" fmla="*/ 62 h 400"/>
                  <a:gd name="T12" fmla="*/ 127 w 230"/>
                  <a:gd name="T13" fmla="*/ 40 h 400"/>
                  <a:gd name="T14" fmla="*/ 118 w 230"/>
                  <a:gd name="T15" fmla="*/ 5 h 400"/>
                  <a:gd name="T16" fmla="*/ 113 w 230"/>
                  <a:gd name="T17" fmla="*/ 0 h 400"/>
                  <a:gd name="T18" fmla="*/ 80 w 230"/>
                  <a:gd name="T19" fmla="*/ 23 h 400"/>
                  <a:gd name="T20" fmla="*/ 65 w 230"/>
                  <a:gd name="T21" fmla="*/ 74 h 400"/>
                  <a:gd name="T22" fmla="*/ 61 w 230"/>
                  <a:gd name="T23" fmla="*/ 110 h 400"/>
                  <a:gd name="T24" fmla="*/ 33 w 230"/>
                  <a:gd name="T25" fmla="*/ 131 h 400"/>
                  <a:gd name="T26" fmla="*/ 19 w 230"/>
                  <a:gd name="T27" fmla="*/ 138 h 400"/>
                  <a:gd name="T28" fmla="*/ 0 w 230"/>
                  <a:gd name="T29" fmla="*/ 142 h 400"/>
                  <a:gd name="T30" fmla="*/ 42 w 230"/>
                  <a:gd name="T31" fmla="*/ 196 h 400"/>
                  <a:gd name="T32" fmla="*/ 50 w 230"/>
                  <a:gd name="T33" fmla="*/ 237 h 400"/>
                  <a:gd name="T34" fmla="*/ 47 w 230"/>
                  <a:gd name="T35" fmla="*/ 256 h 400"/>
                  <a:gd name="T36" fmla="*/ 76 w 230"/>
                  <a:gd name="T37" fmla="*/ 272 h 400"/>
                  <a:gd name="T38" fmla="*/ 76 w 230"/>
                  <a:gd name="T39" fmla="*/ 284 h 400"/>
                  <a:gd name="T40" fmla="*/ 102 w 230"/>
                  <a:gd name="T41" fmla="*/ 291 h 400"/>
                  <a:gd name="T42" fmla="*/ 109 w 230"/>
                  <a:gd name="T43" fmla="*/ 291 h 400"/>
                  <a:gd name="T44" fmla="*/ 109 w 230"/>
                  <a:gd name="T45" fmla="*/ 267 h 400"/>
                  <a:gd name="T46" fmla="*/ 129 w 230"/>
                  <a:gd name="T47" fmla="*/ 265 h 400"/>
                  <a:gd name="T48" fmla="*/ 135 w 230"/>
                  <a:gd name="T49" fmla="*/ 238 h 400"/>
                  <a:gd name="T50" fmla="*/ 120 w 230"/>
                  <a:gd name="T51" fmla="*/ 226 h 400"/>
                  <a:gd name="T52" fmla="*/ 109 w 230"/>
                  <a:gd name="T53" fmla="*/ 215 h 400"/>
                  <a:gd name="T54" fmla="*/ 114 w 230"/>
                  <a:gd name="T55" fmla="*/ 164 h 400"/>
                  <a:gd name="T56" fmla="*/ 125 w 230"/>
                  <a:gd name="T57" fmla="*/ 158 h 400"/>
                  <a:gd name="T58" fmla="*/ 143 w 230"/>
                  <a:gd name="T59" fmla="*/ 166 h 400"/>
                  <a:gd name="T60" fmla="*/ 152 w 230"/>
                  <a:gd name="T61" fmla="*/ 163 h 400"/>
                  <a:gd name="T62" fmla="*/ 152 w 230"/>
                  <a:gd name="T63" fmla="*/ 163 h 400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30"/>
                  <a:gd name="T97" fmla="*/ 0 h 400"/>
                  <a:gd name="T98" fmla="*/ 230 w 230"/>
                  <a:gd name="T99" fmla="*/ 400 h 400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30" h="400">
                    <a:moveTo>
                      <a:pt x="214" y="223"/>
                    </a:moveTo>
                    <a:lnTo>
                      <a:pt x="216" y="180"/>
                    </a:lnTo>
                    <a:lnTo>
                      <a:pt x="229" y="160"/>
                    </a:lnTo>
                    <a:lnTo>
                      <a:pt x="223" y="141"/>
                    </a:lnTo>
                    <a:lnTo>
                      <a:pt x="152" y="114"/>
                    </a:lnTo>
                    <a:lnTo>
                      <a:pt x="157" y="86"/>
                    </a:lnTo>
                    <a:lnTo>
                      <a:pt x="178" y="55"/>
                    </a:lnTo>
                    <a:lnTo>
                      <a:pt x="166" y="6"/>
                    </a:lnTo>
                    <a:lnTo>
                      <a:pt x="159" y="0"/>
                    </a:lnTo>
                    <a:lnTo>
                      <a:pt x="113" y="31"/>
                    </a:lnTo>
                    <a:lnTo>
                      <a:pt x="92" y="101"/>
                    </a:lnTo>
                    <a:lnTo>
                      <a:pt x="85" y="150"/>
                    </a:lnTo>
                    <a:lnTo>
                      <a:pt x="47" y="180"/>
                    </a:lnTo>
                    <a:lnTo>
                      <a:pt x="26" y="189"/>
                    </a:lnTo>
                    <a:lnTo>
                      <a:pt x="0" y="196"/>
                    </a:lnTo>
                    <a:lnTo>
                      <a:pt x="59" y="269"/>
                    </a:lnTo>
                    <a:lnTo>
                      <a:pt x="71" y="324"/>
                    </a:lnTo>
                    <a:lnTo>
                      <a:pt x="66" y="350"/>
                    </a:lnTo>
                    <a:lnTo>
                      <a:pt x="107" y="372"/>
                    </a:lnTo>
                    <a:lnTo>
                      <a:pt x="107" y="389"/>
                    </a:lnTo>
                    <a:lnTo>
                      <a:pt x="144" y="399"/>
                    </a:lnTo>
                    <a:lnTo>
                      <a:pt x="154" y="399"/>
                    </a:lnTo>
                    <a:lnTo>
                      <a:pt x="154" y="367"/>
                    </a:lnTo>
                    <a:lnTo>
                      <a:pt x="183" y="363"/>
                    </a:lnTo>
                    <a:lnTo>
                      <a:pt x="190" y="326"/>
                    </a:lnTo>
                    <a:lnTo>
                      <a:pt x="170" y="310"/>
                    </a:lnTo>
                    <a:lnTo>
                      <a:pt x="154" y="295"/>
                    </a:lnTo>
                    <a:lnTo>
                      <a:pt x="161" y="225"/>
                    </a:lnTo>
                    <a:lnTo>
                      <a:pt x="176" y="216"/>
                    </a:lnTo>
                    <a:lnTo>
                      <a:pt x="202" y="227"/>
                    </a:lnTo>
                    <a:lnTo>
                      <a:pt x="214" y="223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31" name="Freeform 1094"/>
              <p:cNvSpPr>
                <a:spLocks/>
              </p:cNvSpPr>
              <p:nvPr/>
            </p:nvSpPr>
            <p:spPr bwMode="auto">
              <a:xfrm rot="356891">
                <a:off x="5556958" y="964881"/>
                <a:ext cx="2826463" cy="2594437"/>
              </a:xfrm>
              <a:custGeom>
                <a:avLst/>
                <a:gdLst>
                  <a:gd name="T0" fmla="*/ 428 w 1876"/>
                  <a:gd name="T1" fmla="*/ 1194 h 1700"/>
                  <a:gd name="T2" fmla="*/ 484 w 1876"/>
                  <a:gd name="T3" fmla="*/ 1090 h 1700"/>
                  <a:gd name="T4" fmla="*/ 524 w 1876"/>
                  <a:gd name="T5" fmla="*/ 1187 h 1700"/>
                  <a:gd name="T6" fmla="*/ 577 w 1876"/>
                  <a:gd name="T7" fmla="*/ 1208 h 1700"/>
                  <a:gd name="T8" fmla="*/ 644 w 1876"/>
                  <a:gd name="T9" fmla="*/ 1104 h 1700"/>
                  <a:gd name="T10" fmla="*/ 712 w 1876"/>
                  <a:gd name="T11" fmla="*/ 1069 h 1700"/>
                  <a:gd name="T12" fmla="*/ 791 w 1876"/>
                  <a:gd name="T13" fmla="*/ 1003 h 1700"/>
                  <a:gd name="T14" fmla="*/ 839 w 1876"/>
                  <a:gd name="T15" fmla="*/ 938 h 1700"/>
                  <a:gd name="T16" fmla="*/ 885 w 1876"/>
                  <a:gd name="T17" fmla="*/ 865 h 1700"/>
                  <a:gd name="T18" fmla="*/ 930 w 1876"/>
                  <a:gd name="T19" fmla="*/ 868 h 1700"/>
                  <a:gd name="T20" fmla="*/ 985 w 1876"/>
                  <a:gd name="T21" fmla="*/ 851 h 1700"/>
                  <a:gd name="T22" fmla="*/ 1052 w 1876"/>
                  <a:gd name="T23" fmla="*/ 844 h 1700"/>
                  <a:gd name="T24" fmla="*/ 1116 w 1876"/>
                  <a:gd name="T25" fmla="*/ 869 h 1700"/>
                  <a:gd name="T26" fmla="*/ 1150 w 1876"/>
                  <a:gd name="T27" fmla="*/ 843 h 1700"/>
                  <a:gd name="T28" fmla="*/ 1217 w 1876"/>
                  <a:gd name="T29" fmla="*/ 777 h 1700"/>
                  <a:gd name="T30" fmla="*/ 1276 w 1876"/>
                  <a:gd name="T31" fmla="*/ 743 h 1700"/>
                  <a:gd name="T32" fmla="*/ 1291 w 1876"/>
                  <a:gd name="T33" fmla="*/ 686 h 1700"/>
                  <a:gd name="T34" fmla="*/ 1220 w 1876"/>
                  <a:gd name="T35" fmla="*/ 646 h 1700"/>
                  <a:gd name="T36" fmla="*/ 1202 w 1876"/>
                  <a:gd name="T37" fmla="*/ 564 h 1700"/>
                  <a:gd name="T38" fmla="*/ 1224 w 1876"/>
                  <a:gd name="T39" fmla="*/ 536 h 1700"/>
                  <a:gd name="T40" fmla="*/ 1232 w 1876"/>
                  <a:gd name="T41" fmla="*/ 473 h 1700"/>
                  <a:gd name="T42" fmla="*/ 1232 w 1876"/>
                  <a:gd name="T43" fmla="*/ 457 h 1700"/>
                  <a:gd name="T44" fmla="*/ 1250 w 1876"/>
                  <a:gd name="T45" fmla="*/ 336 h 1700"/>
                  <a:gd name="T46" fmla="*/ 1275 w 1876"/>
                  <a:gd name="T47" fmla="*/ 348 h 1700"/>
                  <a:gd name="T48" fmla="*/ 1284 w 1876"/>
                  <a:gd name="T49" fmla="*/ 191 h 1700"/>
                  <a:gd name="T50" fmla="*/ 1200 w 1876"/>
                  <a:gd name="T51" fmla="*/ 124 h 1700"/>
                  <a:gd name="T52" fmla="*/ 1135 w 1876"/>
                  <a:gd name="T53" fmla="*/ 83 h 1700"/>
                  <a:gd name="T54" fmla="*/ 1072 w 1876"/>
                  <a:gd name="T55" fmla="*/ 63 h 1700"/>
                  <a:gd name="T56" fmla="*/ 1061 w 1876"/>
                  <a:gd name="T57" fmla="*/ 0 h 1700"/>
                  <a:gd name="T58" fmla="*/ 1035 w 1876"/>
                  <a:gd name="T59" fmla="*/ 63 h 1700"/>
                  <a:gd name="T60" fmla="*/ 1004 w 1876"/>
                  <a:gd name="T61" fmla="*/ 232 h 1700"/>
                  <a:gd name="T62" fmla="*/ 918 w 1876"/>
                  <a:gd name="T63" fmla="*/ 298 h 1700"/>
                  <a:gd name="T64" fmla="*/ 861 w 1876"/>
                  <a:gd name="T65" fmla="*/ 419 h 1700"/>
                  <a:gd name="T66" fmla="*/ 950 w 1876"/>
                  <a:gd name="T67" fmla="*/ 440 h 1700"/>
                  <a:gd name="T68" fmla="*/ 1076 w 1876"/>
                  <a:gd name="T69" fmla="*/ 484 h 1700"/>
                  <a:gd name="T70" fmla="*/ 987 w 1876"/>
                  <a:gd name="T71" fmla="*/ 523 h 1700"/>
                  <a:gd name="T72" fmla="*/ 915 w 1876"/>
                  <a:gd name="T73" fmla="*/ 573 h 1700"/>
                  <a:gd name="T74" fmla="*/ 820 w 1876"/>
                  <a:gd name="T75" fmla="*/ 663 h 1700"/>
                  <a:gd name="T76" fmla="*/ 707 w 1876"/>
                  <a:gd name="T77" fmla="*/ 680 h 1700"/>
                  <a:gd name="T78" fmla="*/ 683 w 1876"/>
                  <a:gd name="T79" fmla="*/ 794 h 1700"/>
                  <a:gd name="T80" fmla="*/ 508 w 1876"/>
                  <a:gd name="T81" fmla="*/ 871 h 1700"/>
                  <a:gd name="T82" fmla="*/ 361 w 1876"/>
                  <a:gd name="T83" fmla="*/ 919 h 1700"/>
                  <a:gd name="T84" fmla="*/ 130 w 1876"/>
                  <a:gd name="T85" fmla="*/ 863 h 1700"/>
                  <a:gd name="T86" fmla="*/ 7 w 1876"/>
                  <a:gd name="T87" fmla="*/ 905 h 1700"/>
                  <a:gd name="T88" fmla="*/ 77 w 1876"/>
                  <a:gd name="T89" fmla="*/ 988 h 1700"/>
                  <a:gd name="T90" fmla="*/ 147 w 1876"/>
                  <a:gd name="T91" fmla="*/ 1021 h 1700"/>
                  <a:gd name="T92" fmla="*/ 169 w 1876"/>
                  <a:gd name="T93" fmla="*/ 1086 h 1700"/>
                  <a:gd name="T94" fmla="*/ 242 w 1876"/>
                  <a:gd name="T95" fmla="*/ 1130 h 1700"/>
                  <a:gd name="T96" fmla="*/ 349 w 1876"/>
                  <a:gd name="T97" fmla="*/ 1119 h 1700"/>
                  <a:gd name="T98" fmla="*/ 314 w 1876"/>
                  <a:gd name="T99" fmla="*/ 1178 h 1700"/>
                  <a:gd name="T100" fmla="*/ 367 w 1876"/>
                  <a:gd name="T101" fmla="*/ 1228 h 1700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876"/>
                  <a:gd name="T154" fmla="*/ 0 h 1700"/>
                  <a:gd name="T155" fmla="*/ 1876 w 1876"/>
                  <a:gd name="T156" fmla="*/ 1700 h 1700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876" h="1700">
                    <a:moveTo>
                      <a:pt x="527" y="1694"/>
                    </a:moveTo>
                    <a:lnTo>
                      <a:pt x="553" y="1687"/>
                    </a:lnTo>
                    <a:lnTo>
                      <a:pt x="575" y="1678"/>
                    </a:lnTo>
                    <a:lnTo>
                      <a:pt x="613" y="1648"/>
                    </a:lnTo>
                    <a:lnTo>
                      <a:pt x="620" y="1598"/>
                    </a:lnTo>
                    <a:lnTo>
                      <a:pt x="641" y="1528"/>
                    </a:lnTo>
                    <a:lnTo>
                      <a:pt x="687" y="1497"/>
                    </a:lnTo>
                    <a:lnTo>
                      <a:pt x="694" y="1504"/>
                    </a:lnTo>
                    <a:lnTo>
                      <a:pt x="706" y="1552"/>
                    </a:lnTo>
                    <a:lnTo>
                      <a:pt x="685" y="1583"/>
                    </a:lnTo>
                    <a:lnTo>
                      <a:pt x="680" y="1612"/>
                    </a:lnTo>
                    <a:lnTo>
                      <a:pt x="751" y="1639"/>
                    </a:lnTo>
                    <a:lnTo>
                      <a:pt x="757" y="1658"/>
                    </a:lnTo>
                    <a:lnTo>
                      <a:pt x="799" y="1656"/>
                    </a:lnTo>
                    <a:lnTo>
                      <a:pt x="819" y="1660"/>
                    </a:lnTo>
                    <a:lnTo>
                      <a:pt x="828" y="1667"/>
                    </a:lnTo>
                    <a:lnTo>
                      <a:pt x="900" y="1564"/>
                    </a:lnTo>
                    <a:lnTo>
                      <a:pt x="919" y="1557"/>
                    </a:lnTo>
                    <a:lnTo>
                      <a:pt x="924" y="1544"/>
                    </a:lnTo>
                    <a:lnTo>
                      <a:pt x="922" y="1523"/>
                    </a:lnTo>
                    <a:lnTo>
                      <a:pt x="946" y="1489"/>
                    </a:lnTo>
                    <a:lnTo>
                      <a:pt x="991" y="1487"/>
                    </a:lnTo>
                    <a:lnTo>
                      <a:pt x="1010" y="1467"/>
                    </a:lnTo>
                    <a:lnTo>
                      <a:pt x="1020" y="1475"/>
                    </a:lnTo>
                    <a:lnTo>
                      <a:pt x="1046" y="1453"/>
                    </a:lnTo>
                    <a:lnTo>
                      <a:pt x="1062" y="1453"/>
                    </a:lnTo>
                    <a:lnTo>
                      <a:pt x="1110" y="1383"/>
                    </a:lnTo>
                    <a:lnTo>
                      <a:pt x="1134" y="1385"/>
                    </a:lnTo>
                    <a:lnTo>
                      <a:pt x="1165" y="1363"/>
                    </a:lnTo>
                    <a:lnTo>
                      <a:pt x="1173" y="1371"/>
                    </a:lnTo>
                    <a:lnTo>
                      <a:pt x="1230" y="1343"/>
                    </a:lnTo>
                    <a:lnTo>
                      <a:pt x="1202" y="1294"/>
                    </a:lnTo>
                    <a:lnTo>
                      <a:pt x="1211" y="1246"/>
                    </a:lnTo>
                    <a:lnTo>
                      <a:pt x="1235" y="1195"/>
                    </a:lnTo>
                    <a:lnTo>
                      <a:pt x="1254" y="1186"/>
                    </a:lnTo>
                    <a:lnTo>
                      <a:pt x="1268" y="1193"/>
                    </a:lnTo>
                    <a:lnTo>
                      <a:pt x="1268" y="1229"/>
                    </a:lnTo>
                    <a:lnTo>
                      <a:pt x="1283" y="1239"/>
                    </a:lnTo>
                    <a:lnTo>
                      <a:pt x="1319" y="1212"/>
                    </a:lnTo>
                    <a:lnTo>
                      <a:pt x="1333" y="1197"/>
                    </a:lnTo>
                    <a:lnTo>
                      <a:pt x="1349" y="1204"/>
                    </a:lnTo>
                    <a:lnTo>
                      <a:pt x="1367" y="1188"/>
                    </a:lnTo>
                    <a:lnTo>
                      <a:pt x="1404" y="1186"/>
                    </a:lnTo>
                    <a:lnTo>
                      <a:pt x="1410" y="1173"/>
                    </a:lnTo>
                    <a:lnTo>
                      <a:pt x="1402" y="1154"/>
                    </a:lnTo>
                    <a:lnTo>
                      <a:pt x="1428" y="1127"/>
                    </a:lnTo>
                    <a:lnTo>
                      <a:pt x="1458" y="1111"/>
                    </a:lnTo>
                    <a:lnTo>
                      <a:pt x="1507" y="1164"/>
                    </a:lnTo>
                    <a:lnTo>
                      <a:pt x="1505" y="1184"/>
                    </a:lnTo>
                    <a:lnTo>
                      <a:pt x="1529" y="1222"/>
                    </a:lnTo>
                    <a:lnTo>
                      <a:pt x="1586" y="1226"/>
                    </a:lnTo>
                    <a:lnTo>
                      <a:pt x="1599" y="1200"/>
                    </a:lnTo>
                    <a:lnTo>
                      <a:pt x="1584" y="1123"/>
                    </a:lnTo>
                    <a:lnTo>
                      <a:pt x="1597" y="1109"/>
                    </a:lnTo>
                    <a:lnTo>
                      <a:pt x="1623" y="1127"/>
                    </a:lnTo>
                    <a:lnTo>
                      <a:pt x="1647" y="1162"/>
                    </a:lnTo>
                    <a:lnTo>
                      <a:pt x="1685" y="1104"/>
                    </a:lnTo>
                    <a:lnTo>
                      <a:pt x="1702" y="1101"/>
                    </a:lnTo>
                    <a:lnTo>
                      <a:pt x="1730" y="1072"/>
                    </a:lnTo>
                    <a:lnTo>
                      <a:pt x="1744" y="1072"/>
                    </a:lnTo>
                    <a:lnTo>
                      <a:pt x="1768" y="1048"/>
                    </a:lnTo>
                    <a:lnTo>
                      <a:pt x="1781" y="1048"/>
                    </a:lnTo>
                    <a:lnTo>
                      <a:pt x="1794" y="1025"/>
                    </a:lnTo>
                    <a:lnTo>
                      <a:pt x="1829" y="1025"/>
                    </a:lnTo>
                    <a:lnTo>
                      <a:pt x="1860" y="995"/>
                    </a:lnTo>
                    <a:lnTo>
                      <a:pt x="1875" y="979"/>
                    </a:lnTo>
                    <a:lnTo>
                      <a:pt x="1875" y="961"/>
                    </a:lnTo>
                    <a:lnTo>
                      <a:pt x="1850" y="947"/>
                    </a:lnTo>
                    <a:lnTo>
                      <a:pt x="1850" y="915"/>
                    </a:lnTo>
                    <a:lnTo>
                      <a:pt x="1805" y="858"/>
                    </a:lnTo>
                    <a:lnTo>
                      <a:pt x="1761" y="899"/>
                    </a:lnTo>
                    <a:lnTo>
                      <a:pt x="1748" y="891"/>
                    </a:lnTo>
                    <a:lnTo>
                      <a:pt x="1745" y="867"/>
                    </a:lnTo>
                    <a:lnTo>
                      <a:pt x="1728" y="840"/>
                    </a:lnTo>
                    <a:lnTo>
                      <a:pt x="1723" y="809"/>
                    </a:lnTo>
                    <a:lnTo>
                      <a:pt x="1723" y="778"/>
                    </a:lnTo>
                    <a:lnTo>
                      <a:pt x="1693" y="756"/>
                    </a:lnTo>
                    <a:lnTo>
                      <a:pt x="1689" y="742"/>
                    </a:lnTo>
                    <a:lnTo>
                      <a:pt x="1697" y="723"/>
                    </a:lnTo>
                    <a:lnTo>
                      <a:pt x="1754" y="740"/>
                    </a:lnTo>
                    <a:lnTo>
                      <a:pt x="1757" y="711"/>
                    </a:lnTo>
                    <a:lnTo>
                      <a:pt x="1776" y="689"/>
                    </a:lnTo>
                    <a:lnTo>
                      <a:pt x="1764" y="677"/>
                    </a:lnTo>
                    <a:lnTo>
                      <a:pt x="1766" y="653"/>
                    </a:lnTo>
                    <a:lnTo>
                      <a:pt x="1794" y="639"/>
                    </a:lnTo>
                    <a:lnTo>
                      <a:pt x="1800" y="631"/>
                    </a:lnTo>
                    <a:lnTo>
                      <a:pt x="1797" y="622"/>
                    </a:lnTo>
                    <a:lnTo>
                      <a:pt x="1766" y="631"/>
                    </a:lnTo>
                    <a:lnTo>
                      <a:pt x="1711" y="590"/>
                    </a:lnTo>
                    <a:lnTo>
                      <a:pt x="1709" y="580"/>
                    </a:lnTo>
                    <a:lnTo>
                      <a:pt x="1735" y="547"/>
                    </a:lnTo>
                    <a:lnTo>
                      <a:pt x="1790" y="463"/>
                    </a:lnTo>
                    <a:lnTo>
                      <a:pt x="1794" y="456"/>
                    </a:lnTo>
                    <a:lnTo>
                      <a:pt x="1802" y="456"/>
                    </a:lnTo>
                    <a:lnTo>
                      <a:pt x="1821" y="478"/>
                    </a:lnTo>
                    <a:lnTo>
                      <a:pt x="1826" y="480"/>
                    </a:lnTo>
                    <a:lnTo>
                      <a:pt x="1826" y="378"/>
                    </a:lnTo>
                    <a:lnTo>
                      <a:pt x="1845" y="370"/>
                    </a:lnTo>
                    <a:lnTo>
                      <a:pt x="1845" y="330"/>
                    </a:lnTo>
                    <a:lnTo>
                      <a:pt x="1840" y="264"/>
                    </a:lnTo>
                    <a:lnTo>
                      <a:pt x="1862" y="176"/>
                    </a:lnTo>
                    <a:lnTo>
                      <a:pt x="1797" y="125"/>
                    </a:lnTo>
                    <a:lnTo>
                      <a:pt x="1745" y="169"/>
                    </a:lnTo>
                    <a:lnTo>
                      <a:pt x="1719" y="171"/>
                    </a:lnTo>
                    <a:lnTo>
                      <a:pt x="1706" y="187"/>
                    </a:lnTo>
                    <a:lnTo>
                      <a:pt x="1663" y="180"/>
                    </a:lnTo>
                    <a:lnTo>
                      <a:pt x="1640" y="154"/>
                    </a:lnTo>
                    <a:lnTo>
                      <a:pt x="1627" y="114"/>
                    </a:lnTo>
                    <a:lnTo>
                      <a:pt x="1630" y="99"/>
                    </a:lnTo>
                    <a:lnTo>
                      <a:pt x="1594" y="77"/>
                    </a:lnTo>
                    <a:lnTo>
                      <a:pt x="1575" y="110"/>
                    </a:lnTo>
                    <a:lnTo>
                      <a:pt x="1537" y="87"/>
                    </a:lnTo>
                    <a:lnTo>
                      <a:pt x="1531" y="81"/>
                    </a:lnTo>
                    <a:lnTo>
                      <a:pt x="1553" y="21"/>
                    </a:lnTo>
                    <a:lnTo>
                      <a:pt x="1536" y="0"/>
                    </a:lnTo>
                    <a:lnTo>
                      <a:pt x="1520" y="0"/>
                    </a:lnTo>
                    <a:lnTo>
                      <a:pt x="1481" y="26"/>
                    </a:lnTo>
                    <a:lnTo>
                      <a:pt x="1448" y="77"/>
                    </a:lnTo>
                    <a:lnTo>
                      <a:pt x="1460" y="84"/>
                    </a:lnTo>
                    <a:lnTo>
                      <a:pt x="1484" y="87"/>
                    </a:lnTo>
                    <a:lnTo>
                      <a:pt x="1505" y="137"/>
                    </a:lnTo>
                    <a:lnTo>
                      <a:pt x="1494" y="158"/>
                    </a:lnTo>
                    <a:lnTo>
                      <a:pt x="1474" y="187"/>
                    </a:lnTo>
                    <a:lnTo>
                      <a:pt x="1439" y="320"/>
                    </a:lnTo>
                    <a:lnTo>
                      <a:pt x="1452" y="342"/>
                    </a:lnTo>
                    <a:lnTo>
                      <a:pt x="1441" y="359"/>
                    </a:lnTo>
                    <a:lnTo>
                      <a:pt x="1360" y="419"/>
                    </a:lnTo>
                    <a:lnTo>
                      <a:pt x="1316" y="412"/>
                    </a:lnTo>
                    <a:lnTo>
                      <a:pt x="1292" y="403"/>
                    </a:lnTo>
                    <a:lnTo>
                      <a:pt x="1288" y="414"/>
                    </a:lnTo>
                    <a:lnTo>
                      <a:pt x="1252" y="557"/>
                    </a:lnTo>
                    <a:lnTo>
                      <a:pt x="1235" y="578"/>
                    </a:lnTo>
                    <a:lnTo>
                      <a:pt x="1244" y="602"/>
                    </a:lnTo>
                    <a:lnTo>
                      <a:pt x="1266" y="622"/>
                    </a:lnTo>
                    <a:lnTo>
                      <a:pt x="1303" y="602"/>
                    </a:lnTo>
                    <a:lnTo>
                      <a:pt x="1362" y="607"/>
                    </a:lnTo>
                    <a:lnTo>
                      <a:pt x="1380" y="578"/>
                    </a:lnTo>
                    <a:lnTo>
                      <a:pt x="1410" y="569"/>
                    </a:lnTo>
                    <a:lnTo>
                      <a:pt x="1470" y="590"/>
                    </a:lnTo>
                    <a:lnTo>
                      <a:pt x="1542" y="668"/>
                    </a:lnTo>
                    <a:lnTo>
                      <a:pt x="1542" y="684"/>
                    </a:lnTo>
                    <a:lnTo>
                      <a:pt x="1527" y="694"/>
                    </a:lnTo>
                    <a:lnTo>
                      <a:pt x="1443" y="699"/>
                    </a:lnTo>
                    <a:lnTo>
                      <a:pt x="1415" y="721"/>
                    </a:lnTo>
                    <a:lnTo>
                      <a:pt x="1393" y="718"/>
                    </a:lnTo>
                    <a:lnTo>
                      <a:pt x="1378" y="742"/>
                    </a:lnTo>
                    <a:lnTo>
                      <a:pt x="1338" y="752"/>
                    </a:lnTo>
                    <a:lnTo>
                      <a:pt x="1312" y="790"/>
                    </a:lnTo>
                    <a:lnTo>
                      <a:pt x="1307" y="820"/>
                    </a:lnTo>
                    <a:lnTo>
                      <a:pt x="1250" y="858"/>
                    </a:lnTo>
                    <a:lnTo>
                      <a:pt x="1216" y="862"/>
                    </a:lnTo>
                    <a:lnTo>
                      <a:pt x="1176" y="915"/>
                    </a:lnTo>
                    <a:lnTo>
                      <a:pt x="1139" y="937"/>
                    </a:lnTo>
                    <a:lnTo>
                      <a:pt x="1067" y="921"/>
                    </a:lnTo>
                    <a:lnTo>
                      <a:pt x="1042" y="911"/>
                    </a:lnTo>
                    <a:lnTo>
                      <a:pt x="1014" y="939"/>
                    </a:lnTo>
                    <a:lnTo>
                      <a:pt x="1000" y="990"/>
                    </a:lnTo>
                    <a:lnTo>
                      <a:pt x="1041" y="1048"/>
                    </a:lnTo>
                    <a:lnTo>
                      <a:pt x="1014" y="1074"/>
                    </a:lnTo>
                    <a:lnTo>
                      <a:pt x="979" y="1096"/>
                    </a:lnTo>
                    <a:lnTo>
                      <a:pt x="926" y="1162"/>
                    </a:lnTo>
                    <a:lnTo>
                      <a:pt x="859" y="1193"/>
                    </a:lnTo>
                    <a:lnTo>
                      <a:pt x="747" y="1204"/>
                    </a:lnTo>
                    <a:lnTo>
                      <a:pt x="728" y="1202"/>
                    </a:lnTo>
                    <a:lnTo>
                      <a:pt x="599" y="1257"/>
                    </a:lnTo>
                    <a:lnTo>
                      <a:pt x="541" y="1294"/>
                    </a:lnTo>
                    <a:lnTo>
                      <a:pt x="522" y="1285"/>
                    </a:lnTo>
                    <a:lnTo>
                      <a:pt x="517" y="1268"/>
                    </a:lnTo>
                    <a:lnTo>
                      <a:pt x="438" y="1263"/>
                    </a:lnTo>
                    <a:lnTo>
                      <a:pt x="345" y="1234"/>
                    </a:lnTo>
                    <a:lnTo>
                      <a:pt x="321" y="1207"/>
                    </a:lnTo>
                    <a:lnTo>
                      <a:pt x="187" y="1191"/>
                    </a:lnTo>
                    <a:lnTo>
                      <a:pt x="163" y="1202"/>
                    </a:lnTo>
                    <a:lnTo>
                      <a:pt x="1" y="1186"/>
                    </a:lnTo>
                    <a:lnTo>
                      <a:pt x="0" y="1210"/>
                    </a:lnTo>
                    <a:lnTo>
                      <a:pt x="10" y="1248"/>
                    </a:lnTo>
                    <a:lnTo>
                      <a:pt x="3" y="1310"/>
                    </a:lnTo>
                    <a:lnTo>
                      <a:pt x="50" y="1378"/>
                    </a:lnTo>
                    <a:lnTo>
                      <a:pt x="74" y="1393"/>
                    </a:lnTo>
                    <a:lnTo>
                      <a:pt x="110" y="1364"/>
                    </a:lnTo>
                    <a:lnTo>
                      <a:pt x="189" y="1364"/>
                    </a:lnTo>
                    <a:lnTo>
                      <a:pt x="209" y="1371"/>
                    </a:lnTo>
                    <a:lnTo>
                      <a:pt x="220" y="1389"/>
                    </a:lnTo>
                    <a:lnTo>
                      <a:pt x="211" y="1409"/>
                    </a:lnTo>
                    <a:lnTo>
                      <a:pt x="168" y="1444"/>
                    </a:lnTo>
                    <a:lnTo>
                      <a:pt x="172" y="1462"/>
                    </a:lnTo>
                    <a:lnTo>
                      <a:pt x="223" y="1499"/>
                    </a:lnTo>
                    <a:lnTo>
                      <a:pt x="242" y="1499"/>
                    </a:lnTo>
                    <a:lnTo>
                      <a:pt x="249" y="1508"/>
                    </a:lnTo>
                    <a:lnTo>
                      <a:pt x="244" y="1523"/>
                    </a:lnTo>
                    <a:lnTo>
                      <a:pt x="275" y="1548"/>
                    </a:lnTo>
                    <a:lnTo>
                      <a:pt x="347" y="1559"/>
                    </a:lnTo>
                    <a:lnTo>
                      <a:pt x="383" y="1550"/>
                    </a:lnTo>
                    <a:lnTo>
                      <a:pt x="426" y="1506"/>
                    </a:lnTo>
                    <a:lnTo>
                      <a:pt x="479" y="1511"/>
                    </a:lnTo>
                    <a:lnTo>
                      <a:pt x="501" y="1544"/>
                    </a:lnTo>
                    <a:lnTo>
                      <a:pt x="488" y="1574"/>
                    </a:lnTo>
                    <a:lnTo>
                      <a:pt x="493" y="1593"/>
                    </a:lnTo>
                    <a:lnTo>
                      <a:pt x="464" y="1610"/>
                    </a:lnTo>
                    <a:lnTo>
                      <a:pt x="450" y="1625"/>
                    </a:lnTo>
                    <a:lnTo>
                      <a:pt x="455" y="1663"/>
                    </a:lnTo>
                    <a:lnTo>
                      <a:pt x="505" y="1699"/>
                    </a:lnTo>
                    <a:lnTo>
                      <a:pt x="527" y="1694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32" name="Freeform 1095"/>
              <p:cNvSpPr>
                <a:spLocks/>
              </p:cNvSpPr>
              <p:nvPr/>
            </p:nvSpPr>
            <p:spPr bwMode="auto">
              <a:xfrm rot="356891">
                <a:off x="7865835" y="2548769"/>
                <a:ext cx="738890" cy="728890"/>
              </a:xfrm>
              <a:custGeom>
                <a:avLst/>
                <a:gdLst>
                  <a:gd name="T0" fmla="*/ 283 w 491"/>
                  <a:gd name="T1" fmla="*/ 240 h 478"/>
                  <a:gd name="T2" fmla="*/ 319 w 491"/>
                  <a:gd name="T3" fmla="*/ 184 h 478"/>
                  <a:gd name="T4" fmla="*/ 341 w 491"/>
                  <a:gd name="T5" fmla="*/ 156 h 478"/>
                  <a:gd name="T6" fmla="*/ 338 w 491"/>
                  <a:gd name="T7" fmla="*/ 129 h 478"/>
                  <a:gd name="T8" fmla="*/ 314 w 491"/>
                  <a:gd name="T9" fmla="*/ 101 h 478"/>
                  <a:gd name="T10" fmla="*/ 310 w 491"/>
                  <a:gd name="T11" fmla="*/ 76 h 478"/>
                  <a:gd name="T12" fmla="*/ 267 w 491"/>
                  <a:gd name="T13" fmla="*/ 14 h 478"/>
                  <a:gd name="T14" fmla="*/ 265 w 491"/>
                  <a:gd name="T15" fmla="*/ 20 h 478"/>
                  <a:gd name="T16" fmla="*/ 255 w 491"/>
                  <a:gd name="T17" fmla="*/ 31 h 478"/>
                  <a:gd name="T18" fmla="*/ 237 w 491"/>
                  <a:gd name="T19" fmla="*/ 8 h 478"/>
                  <a:gd name="T20" fmla="*/ 210 w 491"/>
                  <a:gd name="T21" fmla="*/ 0 h 478"/>
                  <a:gd name="T22" fmla="*/ 210 w 491"/>
                  <a:gd name="T23" fmla="*/ 8 h 478"/>
                  <a:gd name="T24" fmla="*/ 210 w 491"/>
                  <a:gd name="T25" fmla="*/ 20 h 478"/>
                  <a:gd name="T26" fmla="*/ 198 w 491"/>
                  <a:gd name="T27" fmla="*/ 31 h 478"/>
                  <a:gd name="T28" fmla="*/ 177 w 491"/>
                  <a:gd name="T29" fmla="*/ 53 h 478"/>
                  <a:gd name="T30" fmla="*/ 154 w 491"/>
                  <a:gd name="T31" fmla="*/ 53 h 478"/>
                  <a:gd name="T32" fmla="*/ 144 w 491"/>
                  <a:gd name="T33" fmla="*/ 70 h 478"/>
                  <a:gd name="T34" fmla="*/ 136 w 491"/>
                  <a:gd name="T35" fmla="*/ 70 h 478"/>
                  <a:gd name="T36" fmla="*/ 119 w 491"/>
                  <a:gd name="T37" fmla="*/ 88 h 478"/>
                  <a:gd name="T38" fmla="*/ 109 w 491"/>
                  <a:gd name="T39" fmla="*/ 88 h 478"/>
                  <a:gd name="T40" fmla="*/ 89 w 491"/>
                  <a:gd name="T41" fmla="*/ 109 h 478"/>
                  <a:gd name="T42" fmla="*/ 77 w 491"/>
                  <a:gd name="T43" fmla="*/ 111 h 478"/>
                  <a:gd name="T44" fmla="*/ 51 w 491"/>
                  <a:gd name="T45" fmla="*/ 153 h 478"/>
                  <a:gd name="T46" fmla="*/ 35 w 491"/>
                  <a:gd name="T47" fmla="*/ 128 h 478"/>
                  <a:gd name="T48" fmla="*/ 16 w 491"/>
                  <a:gd name="T49" fmla="*/ 115 h 478"/>
                  <a:gd name="T50" fmla="*/ 8 w 491"/>
                  <a:gd name="T51" fmla="*/ 124 h 478"/>
                  <a:gd name="T52" fmla="*/ 18 w 491"/>
                  <a:gd name="T53" fmla="*/ 180 h 478"/>
                  <a:gd name="T54" fmla="*/ 10 w 491"/>
                  <a:gd name="T55" fmla="*/ 200 h 478"/>
                  <a:gd name="T56" fmla="*/ 0 w 491"/>
                  <a:gd name="T57" fmla="*/ 228 h 478"/>
                  <a:gd name="T58" fmla="*/ 26 w 491"/>
                  <a:gd name="T59" fmla="*/ 245 h 478"/>
                  <a:gd name="T60" fmla="*/ 39 w 491"/>
                  <a:gd name="T61" fmla="*/ 248 h 478"/>
                  <a:gd name="T62" fmla="*/ 58 w 491"/>
                  <a:gd name="T63" fmla="*/ 275 h 478"/>
                  <a:gd name="T64" fmla="*/ 71 w 491"/>
                  <a:gd name="T65" fmla="*/ 266 h 478"/>
                  <a:gd name="T66" fmla="*/ 93 w 491"/>
                  <a:gd name="T67" fmla="*/ 240 h 478"/>
                  <a:gd name="T68" fmla="*/ 113 w 491"/>
                  <a:gd name="T69" fmla="*/ 201 h 478"/>
                  <a:gd name="T70" fmla="*/ 151 w 491"/>
                  <a:gd name="T71" fmla="*/ 193 h 478"/>
                  <a:gd name="T72" fmla="*/ 174 w 491"/>
                  <a:gd name="T73" fmla="*/ 216 h 478"/>
                  <a:gd name="T74" fmla="*/ 156 w 491"/>
                  <a:gd name="T75" fmla="*/ 256 h 478"/>
                  <a:gd name="T76" fmla="*/ 136 w 491"/>
                  <a:gd name="T77" fmla="*/ 291 h 478"/>
                  <a:gd name="T78" fmla="*/ 155 w 491"/>
                  <a:gd name="T79" fmla="*/ 304 h 478"/>
                  <a:gd name="T80" fmla="*/ 154 w 491"/>
                  <a:gd name="T81" fmla="*/ 321 h 478"/>
                  <a:gd name="T82" fmla="*/ 137 w 491"/>
                  <a:gd name="T83" fmla="*/ 337 h 478"/>
                  <a:gd name="T84" fmla="*/ 141 w 491"/>
                  <a:gd name="T85" fmla="*/ 345 h 478"/>
                  <a:gd name="T86" fmla="*/ 168 w 491"/>
                  <a:gd name="T87" fmla="*/ 330 h 478"/>
                  <a:gd name="T88" fmla="*/ 207 w 491"/>
                  <a:gd name="T89" fmla="*/ 278 h 478"/>
                  <a:gd name="T90" fmla="*/ 264 w 491"/>
                  <a:gd name="T91" fmla="*/ 243 h 478"/>
                  <a:gd name="T92" fmla="*/ 283 w 491"/>
                  <a:gd name="T93" fmla="*/ 240 h 478"/>
                  <a:gd name="T94" fmla="*/ 283 w 491"/>
                  <a:gd name="T95" fmla="*/ 240 h 478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491"/>
                  <a:gd name="T145" fmla="*/ 0 h 478"/>
                  <a:gd name="T146" fmla="*/ 491 w 491"/>
                  <a:gd name="T147" fmla="*/ 478 h 478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491" h="478">
                    <a:moveTo>
                      <a:pt x="406" y="331"/>
                    </a:moveTo>
                    <a:lnTo>
                      <a:pt x="458" y="254"/>
                    </a:lnTo>
                    <a:lnTo>
                      <a:pt x="490" y="216"/>
                    </a:lnTo>
                    <a:lnTo>
                      <a:pt x="485" y="178"/>
                    </a:lnTo>
                    <a:lnTo>
                      <a:pt x="451" y="139"/>
                    </a:lnTo>
                    <a:lnTo>
                      <a:pt x="446" y="106"/>
                    </a:lnTo>
                    <a:lnTo>
                      <a:pt x="384" y="20"/>
                    </a:lnTo>
                    <a:lnTo>
                      <a:pt x="380" y="28"/>
                    </a:lnTo>
                    <a:lnTo>
                      <a:pt x="367" y="42"/>
                    </a:lnTo>
                    <a:lnTo>
                      <a:pt x="341" y="11"/>
                    </a:lnTo>
                    <a:lnTo>
                      <a:pt x="303" y="0"/>
                    </a:lnTo>
                    <a:lnTo>
                      <a:pt x="301" y="11"/>
                    </a:lnTo>
                    <a:lnTo>
                      <a:pt x="301" y="28"/>
                    </a:lnTo>
                    <a:lnTo>
                      <a:pt x="286" y="44"/>
                    </a:lnTo>
                    <a:lnTo>
                      <a:pt x="255" y="74"/>
                    </a:lnTo>
                    <a:lnTo>
                      <a:pt x="221" y="74"/>
                    </a:lnTo>
                    <a:lnTo>
                      <a:pt x="207" y="97"/>
                    </a:lnTo>
                    <a:lnTo>
                      <a:pt x="195" y="97"/>
                    </a:lnTo>
                    <a:lnTo>
                      <a:pt x="171" y="122"/>
                    </a:lnTo>
                    <a:lnTo>
                      <a:pt x="157" y="122"/>
                    </a:lnTo>
                    <a:lnTo>
                      <a:pt x="129" y="150"/>
                    </a:lnTo>
                    <a:lnTo>
                      <a:pt x="111" y="154"/>
                    </a:lnTo>
                    <a:lnTo>
                      <a:pt x="74" y="212"/>
                    </a:lnTo>
                    <a:lnTo>
                      <a:pt x="50" y="177"/>
                    </a:lnTo>
                    <a:lnTo>
                      <a:pt x="23" y="159"/>
                    </a:lnTo>
                    <a:lnTo>
                      <a:pt x="11" y="172"/>
                    </a:lnTo>
                    <a:lnTo>
                      <a:pt x="26" y="250"/>
                    </a:lnTo>
                    <a:lnTo>
                      <a:pt x="13" y="276"/>
                    </a:lnTo>
                    <a:lnTo>
                      <a:pt x="0" y="315"/>
                    </a:lnTo>
                    <a:lnTo>
                      <a:pt x="37" y="339"/>
                    </a:lnTo>
                    <a:lnTo>
                      <a:pt x="57" y="342"/>
                    </a:lnTo>
                    <a:lnTo>
                      <a:pt x="83" y="380"/>
                    </a:lnTo>
                    <a:lnTo>
                      <a:pt x="102" y="368"/>
                    </a:lnTo>
                    <a:lnTo>
                      <a:pt x="133" y="331"/>
                    </a:lnTo>
                    <a:lnTo>
                      <a:pt x="164" y="278"/>
                    </a:lnTo>
                    <a:lnTo>
                      <a:pt x="217" y="267"/>
                    </a:lnTo>
                    <a:lnTo>
                      <a:pt x="250" y="300"/>
                    </a:lnTo>
                    <a:lnTo>
                      <a:pt x="225" y="353"/>
                    </a:lnTo>
                    <a:lnTo>
                      <a:pt x="195" y="402"/>
                    </a:lnTo>
                    <a:lnTo>
                      <a:pt x="223" y="421"/>
                    </a:lnTo>
                    <a:lnTo>
                      <a:pt x="221" y="445"/>
                    </a:lnTo>
                    <a:lnTo>
                      <a:pt x="198" y="467"/>
                    </a:lnTo>
                    <a:lnTo>
                      <a:pt x="203" y="477"/>
                    </a:lnTo>
                    <a:lnTo>
                      <a:pt x="243" y="457"/>
                    </a:lnTo>
                    <a:lnTo>
                      <a:pt x="298" y="384"/>
                    </a:lnTo>
                    <a:lnTo>
                      <a:pt x="379" y="337"/>
                    </a:lnTo>
                    <a:lnTo>
                      <a:pt x="406" y="331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33" name="Freeform 1096"/>
              <p:cNvSpPr>
                <a:spLocks/>
              </p:cNvSpPr>
              <p:nvPr/>
            </p:nvSpPr>
            <p:spPr bwMode="auto">
              <a:xfrm rot="356891">
                <a:off x="8080696" y="2174886"/>
                <a:ext cx="1066719" cy="745879"/>
              </a:xfrm>
              <a:custGeom>
                <a:avLst/>
                <a:gdLst>
                  <a:gd name="T0" fmla="*/ 477 w 709"/>
                  <a:gd name="T1" fmla="*/ 98 h 488"/>
                  <a:gd name="T2" fmla="*/ 438 w 709"/>
                  <a:gd name="T3" fmla="*/ 91 h 488"/>
                  <a:gd name="T4" fmla="*/ 423 w 709"/>
                  <a:gd name="T5" fmla="*/ 87 h 488"/>
                  <a:gd name="T6" fmla="*/ 390 w 709"/>
                  <a:gd name="T7" fmla="*/ 109 h 488"/>
                  <a:gd name="T8" fmla="*/ 375 w 709"/>
                  <a:gd name="T9" fmla="*/ 118 h 488"/>
                  <a:gd name="T10" fmla="*/ 345 w 709"/>
                  <a:gd name="T11" fmla="*/ 94 h 488"/>
                  <a:gd name="T12" fmla="*/ 319 w 709"/>
                  <a:gd name="T13" fmla="*/ 69 h 488"/>
                  <a:gd name="T14" fmla="*/ 313 w 709"/>
                  <a:gd name="T15" fmla="*/ 103 h 488"/>
                  <a:gd name="T16" fmla="*/ 286 w 709"/>
                  <a:gd name="T17" fmla="*/ 69 h 488"/>
                  <a:gd name="T18" fmla="*/ 264 w 709"/>
                  <a:gd name="T19" fmla="*/ 46 h 488"/>
                  <a:gd name="T20" fmla="*/ 213 w 709"/>
                  <a:gd name="T21" fmla="*/ 46 h 488"/>
                  <a:gd name="T22" fmla="*/ 187 w 709"/>
                  <a:gd name="T23" fmla="*/ 26 h 488"/>
                  <a:gd name="T24" fmla="*/ 150 w 709"/>
                  <a:gd name="T25" fmla="*/ 40 h 488"/>
                  <a:gd name="T26" fmla="*/ 112 w 709"/>
                  <a:gd name="T27" fmla="*/ 30 h 488"/>
                  <a:gd name="T28" fmla="*/ 60 w 709"/>
                  <a:gd name="T29" fmla="*/ 7 h 488"/>
                  <a:gd name="T30" fmla="*/ 45 w 709"/>
                  <a:gd name="T31" fmla="*/ 44 h 488"/>
                  <a:gd name="T32" fmla="*/ 0 w 709"/>
                  <a:gd name="T33" fmla="*/ 46 h 488"/>
                  <a:gd name="T34" fmla="*/ 24 w 709"/>
                  <a:gd name="T35" fmla="*/ 72 h 488"/>
                  <a:gd name="T36" fmla="*/ 27 w 709"/>
                  <a:gd name="T37" fmla="*/ 117 h 488"/>
                  <a:gd name="T38" fmla="*/ 40 w 709"/>
                  <a:gd name="T39" fmla="*/ 154 h 488"/>
                  <a:gd name="T40" fmla="*/ 80 w 709"/>
                  <a:gd name="T41" fmla="*/ 130 h 488"/>
                  <a:gd name="T42" fmla="*/ 112 w 709"/>
                  <a:gd name="T43" fmla="*/ 195 h 488"/>
                  <a:gd name="T44" fmla="*/ 130 w 709"/>
                  <a:gd name="T45" fmla="*/ 197 h 488"/>
                  <a:gd name="T46" fmla="*/ 175 w 709"/>
                  <a:gd name="T47" fmla="*/ 228 h 488"/>
                  <a:gd name="T48" fmla="*/ 187 w 709"/>
                  <a:gd name="T49" fmla="*/ 212 h 488"/>
                  <a:gd name="T50" fmla="*/ 233 w 709"/>
                  <a:gd name="T51" fmla="*/ 298 h 488"/>
                  <a:gd name="T52" fmla="*/ 260 w 709"/>
                  <a:gd name="T53" fmla="*/ 354 h 488"/>
                  <a:gd name="T54" fmla="*/ 301 w 709"/>
                  <a:gd name="T55" fmla="*/ 280 h 488"/>
                  <a:gd name="T56" fmla="*/ 332 w 709"/>
                  <a:gd name="T57" fmla="*/ 290 h 488"/>
                  <a:gd name="T58" fmla="*/ 380 w 709"/>
                  <a:gd name="T59" fmla="*/ 273 h 488"/>
                  <a:gd name="T60" fmla="*/ 368 w 709"/>
                  <a:gd name="T61" fmla="*/ 240 h 488"/>
                  <a:gd name="T62" fmla="*/ 413 w 709"/>
                  <a:gd name="T63" fmla="*/ 202 h 488"/>
                  <a:gd name="T64" fmla="*/ 430 w 709"/>
                  <a:gd name="T65" fmla="*/ 166 h 488"/>
                  <a:gd name="T66" fmla="*/ 446 w 709"/>
                  <a:gd name="T67" fmla="*/ 146 h 488"/>
                  <a:gd name="T68" fmla="*/ 463 w 709"/>
                  <a:gd name="T69" fmla="*/ 164 h 488"/>
                  <a:gd name="T70" fmla="*/ 492 w 709"/>
                  <a:gd name="T71" fmla="*/ 107 h 488"/>
                  <a:gd name="T72" fmla="*/ 490 w 709"/>
                  <a:gd name="T73" fmla="*/ 98 h 48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709"/>
                  <a:gd name="T112" fmla="*/ 0 h 488"/>
                  <a:gd name="T113" fmla="*/ 709 w 709"/>
                  <a:gd name="T114" fmla="*/ 488 h 488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709" h="488">
                    <a:moveTo>
                      <a:pt x="704" y="135"/>
                    </a:moveTo>
                    <a:lnTo>
                      <a:pt x="686" y="135"/>
                    </a:lnTo>
                    <a:lnTo>
                      <a:pt x="664" y="135"/>
                    </a:lnTo>
                    <a:lnTo>
                      <a:pt x="631" y="125"/>
                    </a:lnTo>
                    <a:lnTo>
                      <a:pt x="620" y="105"/>
                    </a:lnTo>
                    <a:lnTo>
                      <a:pt x="609" y="120"/>
                    </a:lnTo>
                    <a:lnTo>
                      <a:pt x="594" y="110"/>
                    </a:lnTo>
                    <a:lnTo>
                      <a:pt x="561" y="149"/>
                    </a:lnTo>
                    <a:lnTo>
                      <a:pt x="554" y="161"/>
                    </a:lnTo>
                    <a:lnTo>
                      <a:pt x="539" y="162"/>
                    </a:lnTo>
                    <a:lnTo>
                      <a:pt x="517" y="138"/>
                    </a:lnTo>
                    <a:lnTo>
                      <a:pt x="496" y="130"/>
                    </a:lnTo>
                    <a:lnTo>
                      <a:pt x="473" y="85"/>
                    </a:lnTo>
                    <a:lnTo>
                      <a:pt x="458" y="96"/>
                    </a:lnTo>
                    <a:lnTo>
                      <a:pt x="462" y="135"/>
                    </a:lnTo>
                    <a:lnTo>
                      <a:pt x="451" y="142"/>
                    </a:lnTo>
                    <a:lnTo>
                      <a:pt x="422" y="110"/>
                    </a:lnTo>
                    <a:lnTo>
                      <a:pt x="412" y="96"/>
                    </a:lnTo>
                    <a:lnTo>
                      <a:pt x="390" y="96"/>
                    </a:lnTo>
                    <a:lnTo>
                      <a:pt x="379" y="63"/>
                    </a:lnTo>
                    <a:lnTo>
                      <a:pt x="348" y="48"/>
                    </a:lnTo>
                    <a:lnTo>
                      <a:pt x="307" y="63"/>
                    </a:lnTo>
                    <a:lnTo>
                      <a:pt x="290" y="61"/>
                    </a:lnTo>
                    <a:lnTo>
                      <a:pt x="269" y="36"/>
                    </a:lnTo>
                    <a:lnTo>
                      <a:pt x="237" y="55"/>
                    </a:lnTo>
                    <a:lnTo>
                      <a:pt x="216" y="55"/>
                    </a:lnTo>
                    <a:lnTo>
                      <a:pt x="194" y="65"/>
                    </a:lnTo>
                    <a:lnTo>
                      <a:pt x="161" y="41"/>
                    </a:lnTo>
                    <a:lnTo>
                      <a:pt x="139" y="0"/>
                    </a:lnTo>
                    <a:lnTo>
                      <a:pt x="87" y="10"/>
                    </a:lnTo>
                    <a:lnTo>
                      <a:pt x="67" y="32"/>
                    </a:lnTo>
                    <a:lnTo>
                      <a:pt x="65" y="61"/>
                    </a:lnTo>
                    <a:lnTo>
                      <a:pt x="8" y="43"/>
                    </a:lnTo>
                    <a:lnTo>
                      <a:pt x="0" y="63"/>
                    </a:lnTo>
                    <a:lnTo>
                      <a:pt x="3" y="77"/>
                    </a:lnTo>
                    <a:lnTo>
                      <a:pt x="34" y="99"/>
                    </a:lnTo>
                    <a:lnTo>
                      <a:pt x="34" y="130"/>
                    </a:lnTo>
                    <a:lnTo>
                      <a:pt x="38" y="161"/>
                    </a:lnTo>
                    <a:lnTo>
                      <a:pt x="56" y="187"/>
                    </a:lnTo>
                    <a:lnTo>
                      <a:pt x="58" y="211"/>
                    </a:lnTo>
                    <a:lnTo>
                      <a:pt x="72" y="219"/>
                    </a:lnTo>
                    <a:lnTo>
                      <a:pt x="115" y="178"/>
                    </a:lnTo>
                    <a:lnTo>
                      <a:pt x="161" y="236"/>
                    </a:lnTo>
                    <a:lnTo>
                      <a:pt x="161" y="268"/>
                    </a:lnTo>
                    <a:lnTo>
                      <a:pt x="185" y="282"/>
                    </a:lnTo>
                    <a:lnTo>
                      <a:pt x="187" y="270"/>
                    </a:lnTo>
                    <a:lnTo>
                      <a:pt x="225" y="282"/>
                    </a:lnTo>
                    <a:lnTo>
                      <a:pt x="252" y="313"/>
                    </a:lnTo>
                    <a:lnTo>
                      <a:pt x="264" y="299"/>
                    </a:lnTo>
                    <a:lnTo>
                      <a:pt x="269" y="291"/>
                    </a:lnTo>
                    <a:lnTo>
                      <a:pt x="331" y="376"/>
                    </a:lnTo>
                    <a:lnTo>
                      <a:pt x="335" y="409"/>
                    </a:lnTo>
                    <a:lnTo>
                      <a:pt x="370" y="449"/>
                    </a:lnTo>
                    <a:lnTo>
                      <a:pt x="374" y="487"/>
                    </a:lnTo>
                    <a:lnTo>
                      <a:pt x="405" y="467"/>
                    </a:lnTo>
                    <a:lnTo>
                      <a:pt x="434" y="385"/>
                    </a:lnTo>
                    <a:lnTo>
                      <a:pt x="446" y="381"/>
                    </a:lnTo>
                    <a:lnTo>
                      <a:pt x="477" y="398"/>
                    </a:lnTo>
                    <a:lnTo>
                      <a:pt x="528" y="392"/>
                    </a:lnTo>
                    <a:lnTo>
                      <a:pt x="546" y="376"/>
                    </a:lnTo>
                    <a:lnTo>
                      <a:pt x="522" y="339"/>
                    </a:lnTo>
                    <a:lnTo>
                      <a:pt x="528" y="330"/>
                    </a:lnTo>
                    <a:lnTo>
                      <a:pt x="577" y="315"/>
                    </a:lnTo>
                    <a:lnTo>
                      <a:pt x="594" y="277"/>
                    </a:lnTo>
                    <a:lnTo>
                      <a:pt x="620" y="265"/>
                    </a:lnTo>
                    <a:lnTo>
                      <a:pt x="620" y="229"/>
                    </a:lnTo>
                    <a:lnTo>
                      <a:pt x="627" y="204"/>
                    </a:lnTo>
                    <a:lnTo>
                      <a:pt x="642" y="200"/>
                    </a:lnTo>
                    <a:lnTo>
                      <a:pt x="654" y="214"/>
                    </a:lnTo>
                    <a:lnTo>
                      <a:pt x="666" y="224"/>
                    </a:lnTo>
                    <a:lnTo>
                      <a:pt x="699" y="180"/>
                    </a:lnTo>
                    <a:lnTo>
                      <a:pt x="708" y="147"/>
                    </a:lnTo>
                    <a:lnTo>
                      <a:pt x="704" y="135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34" name="Freeform 1097"/>
              <p:cNvSpPr>
                <a:spLocks/>
              </p:cNvSpPr>
              <p:nvPr/>
            </p:nvSpPr>
            <p:spPr bwMode="auto">
              <a:xfrm rot="356891">
                <a:off x="7927905" y="1069078"/>
                <a:ext cx="1460794" cy="1354137"/>
              </a:xfrm>
              <a:custGeom>
                <a:avLst/>
                <a:gdLst>
                  <a:gd name="T0" fmla="*/ 207 w 970"/>
                  <a:gd name="T1" fmla="*/ 523 h 888"/>
                  <a:gd name="T2" fmla="*/ 245 w 970"/>
                  <a:gd name="T3" fmla="*/ 571 h 888"/>
                  <a:gd name="T4" fmla="*/ 274 w 970"/>
                  <a:gd name="T5" fmla="*/ 563 h 888"/>
                  <a:gd name="T6" fmla="*/ 311 w 970"/>
                  <a:gd name="T7" fmla="*/ 568 h 888"/>
                  <a:gd name="T8" fmla="*/ 352 w 970"/>
                  <a:gd name="T9" fmla="*/ 558 h 888"/>
                  <a:gd name="T10" fmla="*/ 381 w 970"/>
                  <a:gd name="T11" fmla="*/ 593 h 888"/>
                  <a:gd name="T12" fmla="*/ 403 w 970"/>
                  <a:gd name="T13" fmla="*/ 603 h 888"/>
                  <a:gd name="T14" fmla="*/ 432 w 970"/>
                  <a:gd name="T15" fmla="*/ 622 h 888"/>
                  <a:gd name="T16" fmla="*/ 439 w 970"/>
                  <a:gd name="T17" fmla="*/ 585 h 888"/>
                  <a:gd name="T18" fmla="*/ 470 w 970"/>
                  <a:gd name="T19" fmla="*/ 624 h 888"/>
                  <a:gd name="T20" fmla="*/ 495 w 970"/>
                  <a:gd name="T21" fmla="*/ 640 h 888"/>
                  <a:gd name="T22" fmla="*/ 523 w 970"/>
                  <a:gd name="T23" fmla="*/ 603 h 888"/>
                  <a:gd name="T24" fmla="*/ 542 w 970"/>
                  <a:gd name="T25" fmla="*/ 600 h 888"/>
                  <a:gd name="T26" fmla="*/ 572 w 970"/>
                  <a:gd name="T27" fmla="*/ 622 h 888"/>
                  <a:gd name="T28" fmla="*/ 599 w 970"/>
                  <a:gd name="T29" fmla="*/ 622 h 888"/>
                  <a:gd name="T30" fmla="*/ 588 w 970"/>
                  <a:gd name="T31" fmla="*/ 571 h 888"/>
                  <a:gd name="T32" fmla="*/ 576 w 970"/>
                  <a:gd name="T33" fmla="*/ 512 h 888"/>
                  <a:gd name="T34" fmla="*/ 642 w 970"/>
                  <a:gd name="T35" fmla="*/ 484 h 888"/>
                  <a:gd name="T36" fmla="*/ 648 w 970"/>
                  <a:gd name="T37" fmla="*/ 454 h 888"/>
                  <a:gd name="T38" fmla="*/ 655 w 970"/>
                  <a:gd name="T39" fmla="*/ 423 h 888"/>
                  <a:gd name="T40" fmla="*/ 661 w 970"/>
                  <a:gd name="T41" fmla="*/ 302 h 888"/>
                  <a:gd name="T42" fmla="*/ 656 w 970"/>
                  <a:gd name="T43" fmla="*/ 252 h 888"/>
                  <a:gd name="T44" fmla="*/ 653 w 970"/>
                  <a:gd name="T45" fmla="*/ 228 h 888"/>
                  <a:gd name="T46" fmla="*/ 610 w 970"/>
                  <a:gd name="T47" fmla="*/ 264 h 888"/>
                  <a:gd name="T48" fmla="*/ 565 w 970"/>
                  <a:gd name="T49" fmla="*/ 308 h 888"/>
                  <a:gd name="T50" fmla="*/ 481 w 970"/>
                  <a:gd name="T51" fmla="*/ 308 h 888"/>
                  <a:gd name="T52" fmla="*/ 473 w 970"/>
                  <a:gd name="T53" fmla="*/ 275 h 888"/>
                  <a:gd name="T54" fmla="*/ 443 w 970"/>
                  <a:gd name="T55" fmla="*/ 252 h 888"/>
                  <a:gd name="T56" fmla="*/ 390 w 970"/>
                  <a:gd name="T57" fmla="*/ 236 h 888"/>
                  <a:gd name="T58" fmla="*/ 347 w 970"/>
                  <a:gd name="T59" fmla="*/ 232 h 888"/>
                  <a:gd name="T60" fmla="*/ 309 w 970"/>
                  <a:gd name="T61" fmla="*/ 205 h 888"/>
                  <a:gd name="T62" fmla="*/ 292 w 970"/>
                  <a:gd name="T63" fmla="*/ 172 h 888"/>
                  <a:gd name="T64" fmla="*/ 261 w 970"/>
                  <a:gd name="T65" fmla="*/ 136 h 888"/>
                  <a:gd name="T66" fmla="*/ 231 w 970"/>
                  <a:gd name="T67" fmla="*/ 80 h 888"/>
                  <a:gd name="T68" fmla="*/ 194 w 970"/>
                  <a:gd name="T69" fmla="*/ 24 h 888"/>
                  <a:gd name="T70" fmla="*/ 137 w 970"/>
                  <a:gd name="T71" fmla="*/ 13 h 888"/>
                  <a:gd name="T72" fmla="*/ 73 w 970"/>
                  <a:gd name="T73" fmla="*/ 0 h 888"/>
                  <a:gd name="T74" fmla="*/ 4 w 970"/>
                  <a:gd name="T75" fmla="*/ 31 h 888"/>
                  <a:gd name="T76" fmla="*/ 0 w 970"/>
                  <a:gd name="T77" fmla="*/ 91 h 888"/>
                  <a:gd name="T78" fmla="*/ 30 w 970"/>
                  <a:gd name="T79" fmla="*/ 112 h 888"/>
                  <a:gd name="T80" fmla="*/ 68 w 970"/>
                  <a:gd name="T81" fmla="*/ 103 h 888"/>
                  <a:gd name="T82" fmla="*/ 75 w 970"/>
                  <a:gd name="T83" fmla="*/ 145 h 888"/>
                  <a:gd name="T84" fmla="*/ 121 w 970"/>
                  <a:gd name="T85" fmla="*/ 168 h 888"/>
                  <a:gd name="T86" fmla="*/ 149 w 970"/>
                  <a:gd name="T87" fmla="*/ 154 h 888"/>
                  <a:gd name="T88" fmla="*/ 231 w 970"/>
                  <a:gd name="T89" fmla="*/ 160 h 888"/>
                  <a:gd name="T90" fmla="*/ 218 w 970"/>
                  <a:gd name="T91" fmla="*/ 271 h 888"/>
                  <a:gd name="T92" fmla="*/ 205 w 970"/>
                  <a:gd name="T93" fmla="*/ 306 h 888"/>
                  <a:gd name="T94" fmla="*/ 201 w 970"/>
                  <a:gd name="T95" fmla="*/ 378 h 888"/>
                  <a:gd name="T96" fmla="*/ 183 w 970"/>
                  <a:gd name="T97" fmla="*/ 363 h 888"/>
                  <a:gd name="T98" fmla="*/ 142 w 970"/>
                  <a:gd name="T99" fmla="*/ 428 h 888"/>
                  <a:gd name="T100" fmla="*/ 125 w 970"/>
                  <a:gd name="T101" fmla="*/ 460 h 888"/>
                  <a:gd name="T102" fmla="*/ 184 w 970"/>
                  <a:gd name="T103" fmla="*/ 482 h 888"/>
                  <a:gd name="T104" fmla="*/ 183 w 970"/>
                  <a:gd name="T105" fmla="*/ 495 h 888"/>
                  <a:gd name="T106" fmla="*/ 161 w 970"/>
                  <a:gd name="T107" fmla="*/ 522 h 888"/>
                  <a:gd name="T108" fmla="*/ 170 w 970"/>
                  <a:gd name="T109" fmla="*/ 530 h 888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970"/>
                  <a:gd name="T166" fmla="*/ 0 h 888"/>
                  <a:gd name="T167" fmla="*/ 970 w 970"/>
                  <a:gd name="T168" fmla="*/ 888 h 888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970" h="888">
                    <a:moveTo>
                      <a:pt x="244" y="734"/>
                    </a:moveTo>
                    <a:lnTo>
                      <a:pt x="297" y="724"/>
                    </a:lnTo>
                    <a:lnTo>
                      <a:pt x="318" y="766"/>
                    </a:lnTo>
                    <a:lnTo>
                      <a:pt x="351" y="790"/>
                    </a:lnTo>
                    <a:lnTo>
                      <a:pt x="373" y="779"/>
                    </a:lnTo>
                    <a:lnTo>
                      <a:pt x="394" y="779"/>
                    </a:lnTo>
                    <a:lnTo>
                      <a:pt x="426" y="761"/>
                    </a:lnTo>
                    <a:lnTo>
                      <a:pt x="447" y="785"/>
                    </a:lnTo>
                    <a:lnTo>
                      <a:pt x="463" y="787"/>
                    </a:lnTo>
                    <a:lnTo>
                      <a:pt x="505" y="772"/>
                    </a:lnTo>
                    <a:lnTo>
                      <a:pt x="535" y="787"/>
                    </a:lnTo>
                    <a:lnTo>
                      <a:pt x="547" y="821"/>
                    </a:lnTo>
                    <a:lnTo>
                      <a:pt x="569" y="821"/>
                    </a:lnTo>
                    <a:lnTo>
                      <a:pt x="579" y="835"/>
                    </a:lnTo>
                    <a:lnTo>
                      <a:pt x="607" y="867"/>
                    </a:lnTo>
                    <a:lnTo>
                      <a:pt x="619" y="860"/>
                    </a:lnTo>
                    <a:lnTo>
                      <a:pt x="614" y="821"/>
                    </a:lnTo>
                    <a:lnTo>
                      <a:pt x="629" y="809"/>
                    </a:lnTo>
                    <a:lnTo>
                      <a:pt x="652" y="854"/>
                    </a:lnTo>
                    <a:lnTo>
                      <a:pt x="674" y="862"/>
                    </a:lnTo>
                    <a:lnTo>
                      <a:pt x="695" y="887"/>
                    </a:lnTo>
                    <a:lnTo>
                      <a:pt x="710" y="885"/>
                    </a:lnTo>
                    <a:lnTo>
                      <a:pt x="717" y="874"/>
                    </a:lnTo>
                    <a:lnTo>
                      <a:pt x="750" y="835"/>
                    </a:lnTo>
                    <a:lnTo>
                      <a:pt x="765" y="845"/>
                    </a:lnTo>
                    <a:lnTo>
                      <a:pt x="777" y="830"/>
                    </a:lnTo>
                    <a:lnTo>
                      <a:pt x="787" y="850"/>
                    </a:lnTo>
                    <a:lnTo>
                      <a:pt x="820" y="860"/>
                    </a:lnTo>
                    <a:lnTo>
                      <a:pt x="842" y="860"/>
                    </a:lnTo>
                    <a:lnTo>
                      <a:pt x="860" y="860"/>
                    </a:lnTo>
                    <a:lnTo>
                      <a:pt x="849" y="845"/>
                    </a:lnTo>
                    <a:lnTo>
                      <a:pt x="844" y="790"/>
                    </a:lnTo>
                    <a:lnTo>
                      <a:pt x="805" y="730"/>
                    </a:lnTo>
                    <a:lnTo>
                      <a:pt x="827" y="708"/>
                    </a:lnTo>
                    <a:lnTo>
                      <a:pt x="849" y="669"/>
                    </a:lnTo>
                    <a:lnTo>
                      <a:pt x="921" y="669"/>
                    </a:lnTo>
                    <a:lnTo>
                      <a:pt x="937" y="657"/>
                    </a:lnTo>
                    <a:lnTo>
                      <a:pt x="930" y="628"/>
                    </a:lnTo>
                    <a:lnTo>
                      <a:pt x="947" y="600"/>
                    </a:lnTo>
                    <a:lnTo>
                      <a:pt x="941" y="585"/>
                    </a:lnTo>
                    <a:lnTo>
                      <a:pt x="947" y="558"/>
                    </a:lnTo>
                    <a:lnTo>
                      <a:pt x="947" y="419"/>
                    </a:lnTo>
                    <a:lnTo>
                      <a:pt x="969" y="375"/>
                    </a:lnTo>
                    <a:lnTo>
                      <a:pt x="942" y="349"/>
                    </a:lnTo>
                    <a:lnTo>
                      <a:pt x="947" y="331"/>
                    </a:lnTo>
                    <a:lnTo>
                      <a:pt x="937" y="315"/>
                    </a:lnTo>
                    <a:lnTo>
                      <a:pt x="908" y="327"/>
                    </a:lnTo>
                    <a:lnTo>
                      <a:pt x="875" y="365"/>
                    </a:lnTo>
                    <a:lnTo>
                      <a:pt x="842" y="380"/>
                    </a:lnTo>
                    <a:lnTo>
                      <a:pt x="810" y="426"/>
                    </a:lnTo>
                    <a:lnTo>
                      <a:pt x="729" y="452"/>
                    </a:lnTo>
                    <a:lnTo>
                      <a:pt x="691" y="426"/>
                    </a:lnTo>
                    <a:lnTo>
                      <a:pt x="695" y="408"/>
                    </a:lnTo>
                    <a:lnTo>
                      <a:pt x="678" y="380"/>
                    </a:lnTo>
                    <a:lnTo>
                      <a:pt x="667" y="349"/>
                    </a:lnTo>
                    <a:lnTo>
                      <a:pt x="636" y="349"/>
                    </a:lnTo>
                    <a:lnTo>
                      <a:pt x="581" y="320"/>
                    </a:lnTo>
                    <a:lnTo>
                      <a:pt x="559" y="327"/>
                    </a:lnTo>
                    <a:lnTo>
                      <a:pt x="535" y="315"/>
                    </a:lnTo>
                    <a:lnTo>
                      <a:pt x="497" y="320"/>
                    </a:lnTo>
                    <a:lnTo>
                      <a:pt x="463" y="309"/>
                    </a:lnTo>
                    <a:lnTo>
                      <a:pt x="444" y="283"/>
                    </a:lnTo>
                    <a:lnTo>
                      <a:pt x="426" y="261"/>
                    </a:lnTo>
                    <a:lnTo>
                      <a:pt x="418" y="238"/>
                    </a:lnTo>
                    <a:lnTo>
                      <a:pt x="394" y="209"/>
                    </a:lnTo>
                    <a:lnTo>
                      <a:pt x="375" y="187"/>
                    </a:lnTo>
                    <a:lnTo>
                      <a:pt x="341" y="137"/>
                    </a:lnTo>
                    <a:lnTo>
                      <a:pt x="330" y="110"/>
                    </a:lnTo>
                    <a:lnTo>
                      <a:pt x="291" y="59"/>
                    </a:lnTo>
                    <a:lnTo>
                      <a:pt x="279" y="33"/>
                    </a:lnTo>
                    <a:lnTo>
                      <a:pt x="229" y="6"/>
                    </a:lnTo>
                    <a:lnTo>
                      <a:pt x="196" y="18"/>
                    </a:lnTo>
                    <a:lnTo>
                      <a:pt x="167" y="11"/>
                    </a:lnTo>
                    <a:lnTo>
                      <a:pt x="105" y="0"/>
                    </a:lnTo>
                    <a:lnTo>
                      <a:pt x="19" y="28"/>
                    </a:lnTo>
                    <a:lnTo>
                      <a:pt x="4" y="44"/>
                    </a:lnTo>
                    <a:lnTo>
                      <a:pt x="21" y="66"/>
                    </a:lnTo>
                    <a:lnTo>
                      <a:pt x="0" y="126"/>
                    </a:lnTo>
                    <a:lnTo>
                      <a:pt x="5" y="132"/>
                    </a:lnTo>
                    <a:lnTo>
                      <a:pt x="43" y="155"/>
                    </a:lnTo>
                    <a:lnTo>
                      <a:pt x="62" y="122"/>
                    </a:lnTo>
                    <a:lnTo>
                      <a:pt x="98" y="143"/>
                    </a:lnTo>
                    <a:lnTo>
                      <a:pt x="95" y="158"/>
                    </a:lnTo>
                    <a:lnTo>
                      <a:pt x="108" y="199"/>
                    </a:lnTo>
                    <a:lnTo>
                      <a:pt x="131" y="225"/>
                    </a:lnTo>
                    <a:lnTo>
                      <a:pt x="174" y="232"/>
                    </a:lnTo>
                    <a:lnTo>
                      <a:pt x="187" y="216"/>
                    </a:lnTo>
                    <a:lnTo>
                      <a:pt x="213" y="214"/>
                    </a:lnTo>
                    <a:lnTo>
                      <a:pt x="265" y="170"/>
                    </a:lnTo>
                    <a:lnTo>
                      <a:pt x="330" y="221"/>
                    </a:lnTo>
                    <a:lnTo>
                      <a:pt x="308" y="309"/>
                    </a:lnTo>
                    <a:lnTo>
                      <a:pt x="313" y="375"/>
                    </a:lnTo>
                    <a:lnTo>
                      <a:pt x="313" y="415"/>
                    </a:lnTo>
                    <a:lnTo>
                      <a:pt x="294" y="423"/>
                    </a:lnTo>
                    <a:lnTo>
                      <a:pt x="294" y="525"/>
                    </a:lnTo>
                    <a:lnTo>
                      <a:pt x="289" y="522"/>
                    </a:lnTo>
                    <a:lnTo>
                      <a:pt x="270" y="501"/>
                    </a:lnTo>
                    <a:lnTo>
                      <a:pt x="262" y="501"/>
                    </a:lnTo>
                    <a:lnTo>
                      <a:pt x="258" y="508"/>
                    </a:lnTo>
                    <a:lnTo>
                      <a:pt x="203" y="592"/>
                    </a:lnTo>
                    <a:lnTo>
                      <a:pt x="177" y="625"/>
                    </a:lnTo>
                    <a:lnTo>
                      <a:pt x="179" y="635"/>
                    </a:lnTo>
                    <a:lnTo>
                      <a:pt x="234" y="676"/>
                    </a:lnTo>
                    <a:lnTo>
                      <a:pt x="265" y="666"/>
                    </a:lnTo>
                    <a:lnTo>
                      <a:pt x="268" y="676"/>
                    </a:lnTo>
                    <a:lnTo>
                      <a:pt x="262" y="684"/>
                    </a:lnTo>
                    <a:lnTo>
                      <a:pt x="234" y="698"/>
                    </a:lnTo>
                    <a:lnTo>
                      <a:pt x="231" y="722"/>
                    </a:lnTo>
                    <a:lnTo>
                      <a:pt x="244" y="734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35" name="Freeform 1098"/>
              <p:cNvSpPr>
                <a:spLocks/>
              </p:cNvSpPr>
              <p:nvPr/>
            </p:nvSpPr>
            <p:spPr bwMode="auto">
              <a:xfrm rot="356891">
                <a:off x="7623705" y="3113584"/>
                <a:ext cx="64546" cy="81554"/>
              </a:xfrm>
              <a:custGeom>
                <a:avLst/>
                <a:gdLst>
                  <a:gd name="T0" fmla="*/ 30 w 42"/>
                  <a:gd name="T1" fmla="*/ 0 h 54"/>
                  <a:gd name="T2" fmla="*/ 24 w 42"/>
                  <a:gd name="T3" fmla="*/ 18 h 54"/>
                  <a:gd name="T4" fmla="*/ 28 w 42"/>
                  <a:gd name="T5" fmla="*/ 28 h 54"/>
                  <a:gd name="T6" fmla="*/ 6 w 42"/>
                  <a:gd name="T7" fmla="*/ 37 h 54"/>
                  <a:gd name="T8" fmla="*/ 5 w 42"/>
                  <a:gd name="T9" fmla="*/ 22 h 54"/>
                  <a:gd name="T10" fmla="*/ 0 w 42"/>
                  <a:gd name="T11" fmla="*/ 10 h 54"/>
                  <a:gd name="T12" fmla="*/ 30 w 42"/>
                  <a:gd name="T13" fmla="*/ 0 h 54"/>
                  <a:gd name="T14" fmla="*/ 30 w 42"/>
                  <a:gd name="T15" fmla="*/ 0 h 5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2"/>
                  <a:gd name="T25" fmla="*/ 0 h 54"/>
                  <a:gd name="T26" fmla="*/ 42 w 42"/>
                  <a:gd name="T27" fmla="*/ 54 h 5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2" h="54">
                    <a:moveTo>
                      <a:pt x="41" y="0"/>
                    </a:moveTo>
                    <a:lnTo>
                      <a:pt x="33" y="26"/>
                    </a:lnTo>
                    <a:lnTo>
                      <a:pt x="38" y="39"/>
                    </a:lnTo>
                    <a:lnTo>
                      <a:pt x="9" y="53"/>
                    </a:lnTo>
                    <a:lnTo>
                      <a:pt x="7" y="31"/>
                    </a:lnTo>
                    <a:lnTo>
                      <a:pt x="0" y="14"/>
                    </a:lnTo>
                    <a:lnTo>
                      <a:pt x="41" y="0"/>
                    </a:lnTo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  <p:sp>
            <p:nvSpPr>
              <p:cNvPr id="36" name="未知"/>
              <p:cNvSpPr>
                <a:spLocks/>
              </p:cNvSpPr>
              <p:nvPr/>
            </p:nvSpPr>
            <p:spPr bwMode="auto">
              <a:xfrm rot="459960">
                <a:off x="6216472" y="4259879"/>
                <a:ext cx="630433" cy="615788"/>
              </a:xfrm>
              <a:custGeom>
                <a:avLst/>
                <a:gdLst>
                  <a:gd name="T0" fmla="*/ 19050 w 360"/>
                  <a:gd name="T1" fmla="*/ 393700 h 324"/>
                  <a:gd name="T2" fmla="*/ 100013 w 360"/>
                  <a:gd name="T3" fmla="*/ 455613 h 324"/>
                  <a:gd name="T4" fmla="*/ 50800 w 360"/>
                  <a:gd name="T5" fmla="*/ 417513 h 324"/>
                  <a:gd name="T6" fmla="*/ 19050 w 360"/>
                  <a:gd name="T7" fmla="*/ 384175 h 324"/>
                  <a:gd name="T8" fmla="*/ 9525 w 360"/>
                  <a:gd name="T9" fmla="*/ 336550 h 324"/>
                  <a:gd name="T10" fmla="*/ 0 w 360"/>
                  <a:gd name="T11" fmla="*/ 298450 h 324"/>
                  <a:gd name="T12" fmla="*/ 42863 w 360"/>
                  <a:gd name="T13" fmla="*/ 288925 h 324"/>
                  <a:gd name="T14" fmla="*/ 95250 w 360"/>
                  <a:gd name="T15" fmla="*/ 288925 h 324"/>
                  <a:gd name="T16" fmla="*/ 104775 w 360"/>
                  <a:gd name="T17" fmla="*/ 274638 h 324"/>
                  <a:gd name="T18" fmla="*/ 142875 w 360"/>
                  <a:gd name="T19" fmla="*/ 269875 h 324"/>
                  <a:gd name="T20" fmla="*/ 185738 w 360"/>
                  <a:gd name="T21" fmla="*/ 222250 h 324"/>
                  <a:gd name="T22" fmla="*/ 204788 w 360"/>
                  <a:gd name="T23" fmla="*/ 207963 h 324"/>
                  <a:gd name="T24" fmla="*/ 242888 w 360"/>
                  <a:gd name="T25" fmla="*/ 198438 h 324"/>
                  <a:gd name="T26" fmla="*/ 271463 w 360"/>
                  <a:gd name="T27" fmla="*/ 165100 h 324"/>
                  <a:gd name="T28" fmla="*/ 319088 w 360"/>
                  <a:gd name="T29" fmla="*/ 155575 h 324"/>
                  <a:gd name="T30" fmla="*/ 319088 w 360"/>
                  <a:gd name="T31" fmla="*/ 112713 h 324"/>
                  <a:gd name="T32" fmla="*/ 342900 w 360"/>
                  <a:gd name="T33" fmla="*/ 65088 h 324"/>
                  <a:gd name="T34" fmla="*/ 352425 w 360"/>
                  <a:gd name="T35" fmla="*/ 26988 h 324"/>
                  <a:gd name="T36" fmla="*/ 358775 w 360"/>
                  <a:gd name="T37" fmla="*/ 0 h 324"/>
                  <a:gd name="T38" fmla="*/ 442913 w 360"/>
                  <a:gd name="T39" fmla="*/ 30163 h 324"/>
                  <a:gd name="T40" fmla="*/ 460375 w 360"/>
                  <a:gd name="T41" fmla="*/ 53975 h 324"/>
                  <a:gd name="T42" fmla="*/ 506413 w 360"/>
                  <a:gd name="T43" fmla="*/ 42863 h 324"/>
                  <a:gd name="T44" fmla="*/ 531813 w 360"/>
                  <a:gd name="T45" fmla="*/ 49213 h 324"/>
                  <a:gd name="T46" fmla="*/ 563563 w 360"/>
                  <a:gd name="T47" fmla="*/ 79375 h 324"/>
                  <a:gd name="T48" fmla="*/ 571500 w 360"/>
                  <a:gd name="T49" fmla="*/ 144463 h 324"/>
                  <a:gd name="T50" fmla="*/ 563563 w 360"/>
                  <a:gd name="T51" fmla="*/ 169863 h 324"/>
                  <a:gd name="T52" fmla="*/ 544513 w 360"/>
                  <a:gd name="T53" fmla="*/ 163513 h 324"/>
                  <a:gd name="T54" fmla="*/ 492125 w 360"/>
                  <a:gd name="T55" fmla="*/ 204788 h 324"/>
                  <a:gd name="T56" fmla="*/ 403225 w 360"/>
                  <a:gd name="T57" fmla="*/ 219075 h 324"/>
                  <a:gd name="T58" fmla="*/ 379413 w 360"/>
                  <a:gd name="T59" fmla="*/ 242888 h 324"/>
                  <a:gd name="T60" fmla="*/ 395288 w 360"/>
                  <a:gd name="T61" fmla="*/ 265113 h 324"/>
                  <a:gd name="T62" fmla="*/ 403225 w 360"/>
                  <a:gd name="T63" fmla="*/ 314325 h 324"/>
                  <a:gd name="T64" fmla="*/ 423863 w 360"/>
                  <a:gd name="T65" fmla="*/ 322263 h 324"/>
                  <a:gd name="T66" fmla="*/ 487363 w 360"/>
                  <a:gd name="T67" fmla="*/ 393700 h 324"/>
                  <a:gd name="T68" fmla="*/ 492125 w 360"/>
                  <a:gd name="T69" fmla="*/ 490538 h 324"/>
                  <a:gd name="T70" fmla="*/ 447675 w 360"/>
                  <a:gd name="T71" fmla="*/ 514350 h 324"/>
                  <a:gd name="T72" fmla="*/ 417513 w 360"/>
                  <a:gd name="T73" fmla="*/ 484188 h 324"/>
                  <a:gd name="T74" fmla="*/ 379413 w 360"/>
                  <a:gd name="T75" fmla="*/ 434975 h 324"/>
                  <a:gd name="T76" fmla="*/ 379413 w 360"/>
                  <a:gd name="T77" fmla="*/ 411163 h 324"/>
                  <a:gd name="T78" fmla="*/ 352425 w 360"/>
                  <a:gd name="T79" fmla="*/ 404813 h 324"/>
                  <a:gd name="T80" fmla="*/ 327025 w 360"/>
                  <a:gd name="T81" fmla="*/ 417513 h 324"/>
                  <a:gd name="T82" fmla="*/ 276225 w 360"/>
                  <a:gd name="T83" fmla="*/ 393700 h 324"/>
                  <a:gd name="T84" fmla="*/ 257175 w 360"/>
                  <a:gd name="T85" fmla="*/ 442913 h 324"/>
                  <a:gd name="T86" fmla="*/ 220663 w 360"/>
                  <a:gd name="T87" fmla="*/ 447675 h 324"/>
                  <a:gd name="T88" fmla="*/ 187325 w 360"/>
                  <a:gd name="T89" fmla="*/ 490538 h 324"/>
                  <a:gd name="T90" fmla="*/ 173038 w 360"/>
                  <a:gd name="T91" fmla="*/ 477838 h 324"/>
                  <a:gd name="T92" fmla="*/ 141288 w 360"/>
                  <a:gd name="T93" fmla="*/ 490538 h 324"/>
                  <a:gd name="T94" fmla="*/ 104775 w 360"/>
                  <a:gd name="T95" fmla="*/ 465138 h 324"/>
                  <a:gd name="T96" fmla="*/ 19050 w 360"/>
                  <a:gd name="T97" fmla="*/ 393700 h 32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connsiteX0" fmla="*/ 1833 w 10000"/>
                  <a:gd name="connsiteY0" fmla="*/ 9043 h 10000"/>
                  <a:gd name="connsiteX1" fmla="*/ 1750 w 10000"/>
                  <a:gd name="connsiteY1" fmla="*/ 8858 h 10000"/>
                  <a:gd name="connsiteX2" fmla="*/ 889 w 10000"/>
                  <a:gd name="connsiteY2" fmla="*/ 8117 h 10000"/>
                  <a:gd name="connsiteX3" fmla="*/ 333 w 10000"/>
                  <a:gd name="connsiteY3" fmla="*/ 7469 h 10000"/>
                  <a:gd name="connsiteX4" fmla="*/ 167 w 10000"/>
                  <a:gd name="connsiteY4" fmla="*/ 6543 h 10000"/>
                  <a:gd name="connsiteX5" fmla="*/ 0 w 10000"/>
                  <a:gd name="connsiteY5" fmla="*/ 5802 h 10000"/>
                  <a:gd name="connsiteX6" fmla="*/ 750 w 10000"/>
                  <a:gd name="connsiteY6" fmla="*/ 5617 h 10000"/>
                  <a:gd name="connsiteX7" fmla="*/ 1667 w 10000"/>
                  <a:gd name="connsiteY7" fmla="*/ 5617 h 10000"/>
                  <a:gd name="connsiteX8" fmla="*/ 1833 w 10000"/>
                  <a:gd name="connsiteY8" fmla="*/ 5340 h 10000"/>
                  <a:gd name="connsiteX9" fmla="*/ 2500 w 10000"/>
                  <a:gd name="connsiteY9" fmla="*/ 5247 h 10000"/>
                  <a:gd name="connsiteX10" fmla="*/ 3250 w 10000"/>
                  <a:gd name="connsiteY10" fmla="*/ 4321 h 10000"/>
                  <a:gd name="connsiteX11" fmla="*/ 3583 w 10000"/>
                  <a:gd name="connsiteY11" fmla="*/ 4043 h 10000"/>
                  <a:gd name="connsiteX12" fmla="*/ 4250 w 10000"/>
                  <a:gd name="connsiteY12" fmla="*/ 3858 h 10000"/>
                  <a:gd name="connsiteX13" fmla="*/ 4750 w 10000"/>
                  <a:gd name="connsiteY13" fmla="*/ 3210 h 10000"/>
                  <a:gd name="connsiteX14" fmla="*/ 5583 w 10000"/>
                  <a:gd name="connsiteY14" fmla="*/ 3025 h 10000"/>
                  <a:gd name="connsiteX15" fmla="*/ 5583 w 10000"/>
                  <a:gd name="connsiteY15" fmla="*/ 2191 h 10000"/>
                  <a:gd name="connsiteX16" fmla="*/ 6000 w 10000"/>
                  <a:gd name="connsiteY16" fmla="*/ 1265 h 10000"/>
                  <a:gd name="connsiteX17" fmla="*/ 6167 w 10000"/>
                  <a:gd name="connsiteY17" fmla="*/ 525 h 10000"/>
                  <a:gd name="connsiteX18" fmla="*/ 6278 w 10000"/>
                  <a:gd name="connsiteY18" fmla="*/ 0 h 10000"/>
                  <a:gd name="connsiteX19" fmla="*/ 7750 w 10000"/>
                  <a:gd name="connsiteY19" fmla="*/ 586 h 10000"/>
                  <a:gd name="connsiteX20" fmla="*/ 8056 w 10000"/>
                  <a:gd name="connsiteY20" fmla="*/ 1049 h 10000"/>
                  <a:gd name="connsiteX21" fmla="*/ 8861 w 10000"/>
                  <a:gd name="connsiteY21" fmla="*/ 833 h 10000"/>
                  <a:gd name="connsiteX22" fmla="*/ 9306 w 10000"/>
                  <a:gd name="connsiteY22" fmla="*/ 957 h 10000"/>
                  <a:gd name="connsiteX23" fmla="*/ 9861 w 10000"/>
                  <a:gd name="connsiteY23" fmla="*/ 1543 h 10000"/>
                  <a:gd name="connsiteX24" fmla="*/ 10000 w 10000"/>
                  <a:gd name="connsiteY24" fmla="*/ 2809 h 10000"/>
                  <a:gd name="connsiteX25" fmla="*/ 9861 w 10000"/>
                  <a:gd name="connsiteY25" fmla="*/ 3302 h 10000"/>
                  <a:gd name="connsiteX26" fmla="*/ 9528 w 10000"/>
                  <a:gd name="connsiteY26" fmla="*/ 3179 h 10000"/>
                  <a:gd name="connsiteX27" fmla="*/ 8611 w 10000"/>
                  <a:gd name="connsiteY27" fmla="*/ 3981 h 10000"/>
                  <a:gd name="connsiteX28" fmla="*/ 7056 w 10000"/>
                  <a:gd name="connsiteY28" fmla="*/ 4259 h 10000"/>
                  <a:gd name="connsiteX29" fmla="*/ 6639 w 10000"/>
                  <a:gd name="connsiteY29" fmla="*/ 4722 h 10000"/>
                  <a:gd name="connsiteX30" fmla="*/ 6917 w 10000"/>
                  <a:gd name="connsiteY30" fmla="*/ 5154 h 10000"/>
                  <a:gd name="connsiteX31" fmla="*/ 7056 w 10000"/>
                  <a:gd name="connsiteY31" fmla="*/ 6111 h 10000"/>
                  <a:gd name="connsiteX32" fmla="*/ 7417 w 10000"/>
                  <a:gd name="connsiteY32" fmla="*/ 6265 h 10000"/>
                  <a:gd name="connsiteX33" fmla="*/ 8528 w 10000"/>
                  <a:gd name="connsiteY33" fmla="*/ 7654 h 10000"/>
                  <a:gd name="connsiteX34" fmla="*/ 8611 w 10000"/>
                  <a:gd name="connsiteY34" fmla="*/ 9537 h 10000"/>
                  <a:gd name="connsiteX35" fmla="*/ 7833 w 10000"/>
                  <a:gd name="connsiteY35" fmla="*/ 10000 h 10000"/>
                  <a:gd name="connsiteX36" fmla="*/ 7306 w 10000"/>
                  <a:gd name="connsiteY36" fmla="*/ 9414 h 10000"/>
                  <a:gd name="connsiteX37" fmla="*/ 6639 w 10000"/>
                  <a:gd name="connsiteY37" fmla="*/ 8457 h 10000"/>
                  <a:gd name="connsiteX38" fmla="*/ 6639 w 10000"/>
                  <a:gd name="connsiteY38" fmla="*/ 7994 h 10000"/>
                  <a:gd name="connsiteX39" fmla="*/ 6167 w 10000"/>
                  <a:gd name="connsiteY39" fmla="*/ 7870 h 10000"/>
                  <a:gd name="connsiteX40" fmla="*/ 5722 w 10000"/>
                  <a:gd name="connsiteY40" fmla="*/ 8117 h 10000"/>
                  <a:gd name="connsiteX41" fmla="*/ 4833 w 10000"/>
                  <a:gd name="connsiteY41" fmla="*/ 7654 h 10000"/>
                  <a:gd name="connsiteX42" fmla="*/ 4500 w 10000"/>
                  <a:gd name="connsiteY42" fmla="*/ 8611 h 10000"/>
                  <a:gd name="connsiteX43" fmla="*/ 3861 w 10000"/>
                  <a:gd name="connsiteY43" fmla="*/ 8704 h 10000"/>
                  <a:gd name="connsiteX44" fmla="*/ 3278 w 10000"/>
                  <a:gd name="connsiteY44" fmla="*/ 9537 h 10000"/>
                  <a:gd name="connsiteX45" fmla="*/ 3028 w 10000"/>
                  <a:gd name="connsiteY45" fmla="*/ 9290 h 10000"/>
                  <a:gd name="connsiteX46" fmla="*/ 2472 w 10000"/>
                  <a:gd name="connsiteY46" fmla="*/ 9537 h 10000"/>
                  <a:gd name="connsiteX47" fmla="*/ 1833 w 10000"/>
                  <a:gd name="connsiteY47" fmla="*/ 9043 h 10000"/>
                  <a:gd name="connsiteX0" fmla="*/ 1833 w 10000"/>
                  <a:gd name="connsiteY0" fmla="*/ 9043 h 10000"/>
                  <a:gd name="connsiteX1" fmla="*/ 889 w 10000"/>
                  <a:gd name="connsiteY1" fmla="*/ 8117 h 10000"/>
                  <a:gd name="connsiteX2" fmla="*/ 333 w 10000"/>
                  <a:gd name="connsiteY2" fmla="*/ 7469 h 10000"/>
                  <a:gd name="connsiteX3" fmla="*/ 167 w 10000"/>
                  <a:gd name="connsiteY3" fmla="*/ 6543 h 10000"/>
                  <a:gd name="connsiteX4" fmla="*/ 0 w 10000"/>
                  <a:gd name="connsiteY4" fmla="*/ 5802 h 10000"/>
                  <a:gd name="connsiteX5" fmla="*/ 750 w 10000"/>
                  <a:gd name="connsiteY5" fmla="*/ 5617 h 10000"/>
                  <a:gd name="connsiteX6" fmla="*/ 1667 w 10000"/>
                  <a:gd name="connsiteY6" fmla="*/ 5617 h 10000"/>
                  <a:gd name="connsiteX7" fmla="*/ 1833 w 10000"/>
                  <a:gd name="connsiteY7" fmla="*/ 5340 h 10000"/>
                  <a:gd name="connsiteX8" fmla="*/ 2500 w 10000"/>
                  <a:gd name="connsiteY8" fmla="*/ 5247 h 10000"/>
                  <a:gd name="connsiteX9" fmla="*/ 3250 w 10000"/>
                  <a:gd name="connsiteY9" fmla="*/ 4321 h 10000"/>
                  <a:gd name="connsiteX10" fmla="*/ 3583 w 10000"/>
                  <a:gd name="connsiteY10" fmla="*/ 4043 h 10000"/>
                  <a:gd name="connsiteX11" fmla="*/ 4250 w 10000"/>
                  <a:gd name="connsiteY11" fmla="*/ 3858 h 10000"/>
                  <a:gd name="connsiteX12" fmla="*/ 4750 w 10000"/>
                  <a:gd name="connsiteY12" fmla="*/ 3210 h 10000"/>
                  <a:gd name="connsiteX13" fmla="*/ 5583 w 10000"/>
                  <a:gd name="connsiteY13" fmla="*/ 3025 h 10000"/>
                  <a:gd name="connsiteX14" fmla="*/ 5583 w 10000"/>
                  <a:gd name="connsiteY14" fmla="*/ 2191 h 10000"/>
                  <a:gd name="connsiteX15" fmla="*/ 6000 w 10000"/>
                  <a:gd name="connsiteY15" fmla="*/ 1265 h 10000"/>
                  <a:gd name="connsiteX16" fmla="*/ 6167 w 10000"/>
                  <a:gd name="connsiteY16" fmla="*/ 525 h 10000"/>
                  <a:gd name="connsiteX17" fmla="*/ 6278 w 10000"/>
                  <a:gd name="connsiteY17" fmla="*/ 0 h 10000"/>
                  <a:gd name="connsiteX18" fmla="*/ 7750 w 10000"/>
                  <a:gd name="connsiteY18" fmla="*/ 586 h 10000"/>
                  <a:gd name="connsiteX19" fmla="*/ 8056 w 10000"/>
                  <a:gd name="connsiteY19" fmla="*/ 1049 h 10000"/>
                  <a:gd name="connsiteX20" fmla="*/ 8861 w 10000"/>
                  <a:gd name="connsiteY20" fmla="*/ 833 h 10000"/>
                  <a:gd name="connsiteX21" fmla="*/ 9306 w 10000"/>
                  <a:gd name="connsiteY21" fmla="*/ 957 h 10000"/>
                  <a:gd name="connsiteX22" fmla="*/ 9861 w 10000"/>
                  <a:gd name="connsiteY22" fmla="*/ 1543 h 10000"/>
                  <a:gd name="connsiteX23" fmla="*/ 10000 w 10000"/>
                  <a:gd name="connsiteY23" fmla="*/ 2809 h 10000"/>
                  <a:gd name="connsiteX24" fmla="*/ 9861 w 10000"/>
                  <a:gd name="connsiteY24" fmla="*/ 3302 h 10000"/>
                  <a:gd name="connsiteX25" fmla="*/ 9528 w 10000"/>
                  <a:gd name="connsiteY25" fmla="*/ 3179 h 10000"/>
                  <a:gd name="connsiteX26" fmla="*/ 8611 w 10000"/>
                  <a:gd name="connsiteY26" fmla="*/ 3981 h 10000"/>
                  <a:gd name="connsiteX27" fmla="*/ 7056 w 10000"/>
                  <a:gd name="connsiteY27" fmla="*/ 4259 h 10000"/>
                  <a:gd name="connsiteX28" fmla="*/ 6639 w 10000"/>
                  <a:gd name="connsiteY28" fmla="*/ 4722 h 10000"/>
                  <a:gd name="connsiteX29" fmla="*/ 6917 w 10000"/>
                  <a:gd name="connsiteY29" fmla="*/ 5154 h 10000"/>
                  <a:gd name="connsiteX30" fmla="*/ 7056 w 10000"/>
                  <a:gd name="connsiteY30" fmla="*/ 6111 h 10000"/>
                  <a:gd name="connsiteX31" fmla="*/ 7417 w 10000"/>
                  <a:gd name="connsiteY31" fmla="*/ 6265 h 10000"/>
                  <a:gd name="connsiteX32" fmla="*/ 8528 w 10000"/>
                  <a:gd name="connsiteY32" fmla="*/ 7654 h 10000"/>
                  <a:gd name="connsiteX33" fmla="*/ 8611 w 10000"/>
                  <a:gd name="connsiteY33" fmla="*/ 9537 h 10000"/>
                  <a:gd name="connsiteX34" fmla="*/ 7833 w 10000"/>
                  <a:gd name="connsiteY34" fmla="*/ 10000 h 10000"/>
                  <a:gd name="connsiteX35" fmla="*/ 7306 w 10000"/>
                  <a:gd name="connsiteY35" fmla="*/ 9414 h 10000"/>
                  <a:gd name="connsiteX36" fmla="*/ 6639 w 10000"/>
                  <a:gd name="connsiteY36" fmla="*/ 8457 h 10000"/>
                  <a:gd name="connsiteX37" fmla="*/ 6639 w 10000"/>
                  <a:gd name="connsiteY37" fmla="*/ 7994 h 10000"/>
                  <a:gd name="connsiteX38" fmla="*/ 6167 w 10000"/>
                  <a:gd name="connsiteY38" fmla="*/ 7870 h 10000"/>
                  <a:gd name="connsiteX39" fmla="*/ 5722 w 10000"/>
                  <a:gd name="connsiteY39" fmla="*/ 8117 h 10000"/>
                  <a:gd name="connsiteX40" fmla="*/ 4833 w 10000"/>
                  <a:gd name="connsiteY40" fmla="*/ 7654 h 10000"/>
                  <a:gd name="connsiteX41" fmla="*/ 4500 w 10000"/>
                  <a:gd name="connsiteY41" fmla="*/ 8611 h 10000"/>
                  <a:gd name="connsiteX42" fmla="*/ 3861 w 10000"/>
                  <a:gd name="connsiteY42" fmla="*/ 8704 h 10000"/>
                  <a:gd name="connsiteX43" fmla="*/ 3278 w 10000"/>
                  <a:gd name="connsiteY43" fmla="*/ 9537 h 10000"/>
                  <a:gd name="connsiteX44" fmla="*/ 3028 w 10000"/>
                  <a:gd name="connsiteY44" fmla="*/ 9290 h 10000"/>
                  <a:gd name="connsiteX45" fmla="*/ 2472 w 10000"/>
                  <a:gd name="connsiteY45" fmla="*/ 9537 h 10000"/>
                  <a:gd name="connsiteX46" fmla="*/ 1833 w 10000"/>
                  <a:gd name="connsiteY46" fmla="*/ 9043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0000" h="10000">
                    <a:moveTo>
                      <a:pt x="1833" y="9043"/>
                    </a:moveTo>
                    <a:cubicBezTo>
                      <a:pt x="1569" y="8807"/>
                      <a:pt x="1139" y="8379"/>
                      <a:pt x="889" y="8117"/>
                    </a:cubicBezTo>
                    <a:lnTo>
                      <a:pt x="333" y="7469"/>
                    </a:lnTo>
                    <a:cubicBezTo>
                      <a:pt x="278" y="7160"/>
                      <a:pt x="222" y="6852"/>
                      <a:pt x="167" y="6543"/>
                    </a:cubicBezTo>
                    <a:cubicBezTo>
                      <a:pt x="111" y="6296"/>
                      <a:pt x="56" y="6049"/>
                      <a:pt x="0" y="5802"/>
                    </a:cubicBezTo>
                    <a:lnTo>
                      <a:pt x="750" y="5617"/>
                    </a:lnTo>
                    <a:lnTo>
                      <a:pt x="1667" y="5617"/>
                    </a:lnTo>
                    <a:lnTo>
                      <a:pt x="1833" y="5340"/>
                    </a:lnTo>
                    <a:lnTo>
                      <a:pt x="2500" y="5247"/>
                    </a:lnTo>
                    <a:lnTo>
                      <a:pt x="3250" y="4321"/>
                    </a:lnTo>
                    <a:lnTo>
                      <a:pt x="3583" y="4043"/>
                    </a:lnTo>
                    <a:lnTo>
                      <a:pt x="4250" y="3858"/>
                    </a:lnTo>
                    <a:lnTo>
                      <a:pt x="4750" y="3210"/>
                    </a:lnTo>
                    <a:lnTo>
                      <a:pt x="5583" y="3025"/>
                    </a:lnTo>
                    <a:lnTo>
                      <a:pt x="5583" y="2191"/>
                    </a:lnTo>
                    <a:lnTo>
                      <a:pt x="6000" y="1265"/>
                    </a:lnTo>
                    <a:cubicBezTo>
                      <a:pt x="6056" y="1018"/>
                      <a:pt x="6111" y="772"/>
                      <a:pt x="6167" y="525"/>
                    </a:cubicBezTo>
                    <a:lnTo>
                      <a:pt x="6278" y="0"/>
                    </a:lnTo>
                    <a:lnTo>
                      <a:pt x="7750" y="586"/>
                    </a:lnTo>
                    <a:lnTo>
                      <a:pt x="8056" y="1049"/>
                    </a:lnTo>
                    <a:lnTo>
                      <a:pt x="8861" y="833"/>
                    </a:lnTo>
                    <a:lnTo>
                      <a:pt x="9306" y="957"/>
                    </a:lnTo>
                    <a:lnTo>
                      <a:pt x="9861" y="1543"/>
                    </a:lnTo>
                    <a:cubicBezTo>
                      <a:pt x="9907" y="1965"/>
                      <a:pt x="9954" y="2387"/>
                      <a:pt x="10000" y="2809"/>
                    </a:cubicBezTo>
                    <a:cubicBezTo>
                      <a:pt x="9954" y="2973"/>
                      <a:pt x="9907" y="3138"/>
                      <a:pt x="9861" y="3302"/>
                    </a:cubicBezTo>
                    <a:lnTo>
                      <a:pt x="9528" y="3179"/>
                    </a:lnTo>
                    <a:lnTo>
                      <a:pt x="8611" y="3981"/>
                    </a:lnTo>
                    <a:lnTo>
                      <a:pt x="7056" y="4259"/>
                    </a:lnTo>
                    <a:lnTo>
                      <a:pt x="6639" y="4722"/>
                    </a:lnTo>
                    <a:lnTo>
                      <a:pt x="6917" y="5154"/>
                    </a:lnTo>
                    <a:cubicBezTo>
                      <a:pt x="6963" y="5473"/>
                      <a:pt x="7010" y="5792"/>
                      <a:pt x="7056" y="6111"/>
                    </a:cubicBezTo>
                    <a:lnTo>
                      <a:pt x="7417" y="6265"/>
                    </a:lnTo>
                    <a:lnTo>
                      <a:pt x="8528" y="7654"/>
                    </a:lnTo>
                    <a:cubicBezTo>
                      <a:pt x="8556" y="8282"/>
                      <a:pt x="8583" y="8909"/>
                      <a:pt x="8611" y="9537"/>
                    </a:cubicBezTo>
                    <a:lnTo>
                      <a:pt x="7833" y="10000"/>
                    </a:lnTo>
                    <a:lnTo>
                      <a:pt x="7306" y="9414"/>
                    </a:lnTo>
                    <a:lnTo>
                      <a:pt x="6639" y="8457"/>
                    </a:lnTo>
                    <a:lnTo>
                      <a:pt x="6639" y="7994"/>
                    </a:lnTo>
                    <a:lnTo>
                      <a:pt x="6167" y="7870"/>
                    </a:lnTo>
                    <a:lnTo>
                      <a:pt x="5722" y="8117"/>
                    </a:lnTo>
                    <a:lnTo>
                      <a:pt x="4833" y="7654"/>
                    </a:lnTo>
                    <a:lnTo>
                      <a:pt x="4500" y="8611"/>
                    </a:lnTo>
                    <a:lnTo>
                      <a:pt x="3861" y="8704"/>
                    </a:lnTo>
                    <a:lnTo>
                      <a:pt x="3278" y="9537"/>
                    </a:lnTo>
                    <a:lnTo>
                      <a:pt x="3028" y="9290"/>
                    </a:lnTo>
                    <a:lnTo>
                      <a:pt x="2472" y="9537"/>
                    </a:lnTo>
                    <a:lnTo>
                      <a:pt x="1833" y="9043"/>
                    </a:lnTo>
                    <a:close/>
                  </a:path>
                </a:pathLst>
              </a:custGeom>
              <a:noFill/>
              <a:ln w="6350" cap="flat" cmpd="sng">
                <a:solidFill>
                  <a:schemeClr val="bg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zh-CN" altLang="en-US" sz="700"/>
              </a:p>
            </p:txBody>
          </p:sp>
        </p:grpSp>
        <p:sp>
          <p:nvSpPr>
            <p:cNvPr id="37" name="椭圆 36"/>
            <p:cNvSpPr/>
            <p:nvPr/>
          </p:nvSpPr>
          <p:spPr>
            <a:xfrm>
              <a:off x="4027591" y="2249419"/>
              <a:ext cx="108012" cy="108012"/>
            </a:xfrm>
            <a:prstGeom prst="ellipse">
              <a:avLst/>
            </a:prstGeom>
            <a:noFill/>
            <a:ln w="38100">
              <a:solidFill>
                <a:srgbClr val="C00000">
                  <a:alpha val="8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4655371" y="1539425"/>
              <a:ext cx="108012" cy="108012"/>
            </a:xfrm>
            <a:prstGeom prst="ellipse">
              <a:avLst/>
            </a:prstGeom>
            <a:noFill/>
            <a:ln w="38100">
              <a:solidFill>
                <a:srgbClr val="C00000">
                  <a:alpha val="8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4462816" y="3059443"/>
              <a:ext cx="108012" cy="108012"/>
            </a:xfrm>
            <a:prstGeom prst="ellipse">
              <a:avLst/>
            </a:prstGeom>
            <a:noFill/>
            <a:ln w="38100">
              <a:solidFill>
                <a:srgbClr val="C00000">
                  <a:alpha val="8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3866694" y="3975990"/>
              <a:ext cx="108012" cy="108012"/>
            </a:xfrm>
            <a:prstGeom prst="ellipse">
              <a:avLst/>
            </a:prstGeom>
            <a:noFill/>
            <a:ln w="38100">
              <a:solidFill>
                <a:srgbClr val="C00000">
                  <a:alpha val="8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45" name="直接连接符 44"/>
          <p:cNvCxnSpPr/>
          <p:nvPr/>
        </p:nvCxnSpPr>
        <p:spPr>
          <a:xfrm>
            <a:off x="6456000" y="2506540"/>
            <a:ext cx="1800000" cy="0"/>
          </a:xfrm>
          <a:prstGeom prst="line">
            <a:avLst/>
          </a:prstGeom>
          <a:ln w="9525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5745817" y="3439283"/>
            <a:ext cx="2520000" cy="0"/>
          </a:xfrm>
          <a:prstGeom prst="line">
            <a:avLst/>
          </a:prstGeom>
          <a:ln w="9525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6258973" y="4560793"/>
            <a:ext cx="1997027" cy="0"/>
          </a:xfrm>
          <a:prstGeom prst="line">
            <a:avLst/>
          </a:prstGeom>
          <a:ln w="9525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5461852" y="5805485"/>
            <a:ext cx="2794148" cy="0"/>
          </a:xfrm>
          <a:prstGeom prst="line">
            <a:avLst/>
          </a:prstGeom>
          <a:ln w="9525"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本框 51"/>
          <p:cNvSpPr txBox="1"/>
          <p:nvPr/>
        </p:nvSpPr>
        <p:spPr>
          <a:xfrm>
            <a:off x="8592986" y="2202009"/>
            <a:ext cx="2155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</a:p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8661505" y="3199577"/>
            <a:ext cx="2155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</a:p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8661505" y="4309869"/>
            <a:ext cx="2155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</a:p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8662838" y="5577491"/>
            <a:ext cx="2155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</a:p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11064552" y="-8616"/>
            <a:ext cx="432048" cy="648072"/>
            <a:chOff x="11352584" y="0"/>
            <a:chExt cx="432048" cy="953344"/>
          </a:xfrm>
        </p:grpSpPr>
        <p:sp>
          <p:nvSpPr>
            <p:cNvPr id="57" name="任意多边形 56"/>
            <p:cNvSpPr/>
            <p:nvPr/>
          </p:nvSpPr>
          <p:spPr>
            <a:xfrm>
              <a:off x="11352584" y="620688"/>
              <a:ext cx="432048" cy="332656"/>
            </a:xfrm>
            <a:custGeom>
              <a:avLst/>
              <a:gdLst>
                <a:gd name="connsiteX0" fmla="*/ 0 w 432048"/>
                <a:gd name="connsiteY0" fmla="*/ 0 h 598340"/>
                <a:gd name="connsiteX1" fmla="*/ 432048 w 432048"/>
                <a:gd name="connsiteY1" fmla="*/ 0 h 598340"/>
                <a:gd name="connsiteX2" fmla="*/ 432048 w 432048"/>
                <a:gd name="connsiteY2" fmla="*/ 598340 h 598340"/>
                <a:gd name="connsiteX3" fmla="*/ 216024 w 432048"/>
                <a:gd name="connsiteY3" fmla="*/ 225885 h 598340"/>
                <a:gd name="connsiteX4" fmla="*/ 0 w 432048"/>
                <a:gd name="connsiteY4" fmla="*/ 598340 h 598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048" h="598340">
                  <a:moveTo>
                    <a:pt x="0" y="0"/>
                  </a:moveTo>
                  <a:lnTo>
                    <a:pt x="432048" y="0"/>
                  </a:lnTo>
                  <a:lnTo>
                    <a:pt x="432048" y="598340"/>
                  </a:lnTo>
                  <a:lnTo>
                    <a:pt x="216024" y="225885"/>
                  </a:lnTo>
                  <a:lnTo>
                    <a:pt x="0" y="598340"/>
                  </a:lnTo>
                  <a:close/>
                </a:path>
              </a:pathLst>
            </a:cu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11352584" y="0"/>
              <a:ext cx="432048" cy="620688"/>
            </a:xfrm>
            <a:prstGeom prst="rect">
              <a:avLst/>
            </a:pr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558238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任意多边形 61"/>
          <p:cNvSpPr/>
          <p:nvPr/>
        </p:nvSpPr>
        <p:spPr>
          <a:xfrm>
            <a:off x="4203228" y="4678796"/>
            <a:ext cx="411170" cy="499011"/>
          </a:xfrm>
          <a:custGeom>
            <a:avLst/>
            <a:gdLst>
              <a:gd name="connsiteX0" fmla="*/ 428039 w 428039"/>
              <a:gd name="connsiteY0" fmla="*/ 0 h 461874"/>
              <a:gd name="connsiteX1" fmla="*/ 30105 w 428039"/>
              <a:gd name="connsiteY1" fmla="*/ 440267 h 461874"/>
              <a:gd name="connsiteX2" fmla="*/ 21639 w 428039"/>
              <a:gd name="connsiteY2" fmla="*/ 406400 h 461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8039" h="461874">
                <a:moveTo>
                  <a:pt x="428039" y="0"/>
                </a:moveTo>
                <a:cubicBezTo>
                  <a:pt x="262938" y="186267"/>
                  <a:pt x="97838" y="372534"/>
                  <a:pt x="30105" y="440267"/>
                </a:cubicBezTo>
                <a:cubicBezTo>
                  <a:pt x="-37628" y="508000"/>
                  <a:pt x="31517" y="393700"/>
                  <a:pt x="21639" y="406400"/>
                </a:cubicBezTo>
              </a:path>
            </a:pathLst>
          </a:custGeom>
          <a:noFill/>
          <a:ln w="31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4162425" y="1495425"/>
            <a:ext cx="3867150" cy="3867150"/>
            <a:chOff x="4162425" y="1123950"/>
            <a:chExt cx="3867150" cy="3867150"/>
          </a:xfrm>
        </p:grpSpPr>
        <p:sp>
          <p:nvSpPr>
            <p:cNvPr id="11" name="椭圆 10"/>
            <p:cNvSpPr/>
            <p:nvPr/>
          </p:nvSpPr>
          <p:spPr>
            <a:xfrm>
              <a:off x="4162425" y="1123950"/>
              <a:ext cx="3867150" cy="3867150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 w="3175" cmpd="dbl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4376737" y="1338262"/>
              <a:ext cx="3438525" cy="3438525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4434546" y="2909741"/>
            <a:ext cx="3332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</a:rPr>
              <a:t>THANKS</a:t>
            </a:r>
            <a:endParaRPr lang="zh-CN" altLang="en-US" sz="7200" dirty="0">
              <a:solidFill>
                <a:schemeClr val="bg1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946080" y="3117995"/>
            <a:ext cx="1028482" cy="689083"/>
            <a:chOff x="6271846" y="2349000"/>
            <a:chExt cx="1028482" cy="689083"/>
          </a:xfrm>
        </p:grpSpPr>
        <p:sp>
          <p:nvSpPr>
            <p:cNvPr id="7" name="椭圆形标注 6"/>
            <p:cNvSpPr/>
            <p:nvPr/>
          </p:nvSpPr>
          <p:spPr>
            <a:xfrm>
              <a:off x="6271846" y="2349000"/>
              <a:ext cx="1028482" cy="689083"/>
            </a:xfrm>
            <a:prstGeom prst="wedgeEllipseCallout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329356" y="2448861"/>
              <a:ext cx="9134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</a:rPr>
                <a:t>DESIGN BY </a:t>
              </a:r>
            </a:p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</a:rPr>
                <a:t>ZHUZHU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3080245" y="3944148"/>
            <a:ext cx="1189336" cy="1968305"/>
            <a:chOff x="3080245" y="3944148"/>
            <a:chExt cx="1189336" cy="1968305"/>
          </a:xfrm>
        </p:grpSpPr>
        <p:grpSp>
          <p:nvGrpSpPr>
            <p:cNvPr id="64" name="组合 63"/>
            <p:cNvGrpSpPr/>
            <p:nvPr/>
          </p:nvGrpSpPr>
          <p:grpSpPr>
            <a:xfrm>
              <a:off x="3104124" y="3944148"/>
              <a:ext cx="940197" cy="960331"/>
              <a:chOff x="2003647" y="2942855"/>
              <a:chExt cx="1800000" cy="1838547"/>
            </a:xfrm>
          </p:grpSpPr>
          <p:sp>
            <p:nvSpPr>
              <p:cNvPr id="50" name="椭圆 49"/>
              <p:cNvSpPr/>
              <p:nvPr/>
            </p:nvSpPr>
            <p:spPr>
              <a:xfrm rot="20128851">
                <a:off x="2058525" y="2942855"/>
                <a:ext cx="313832" cy="332668"/>
              </a:xfrm>
              <a:custGeom>
                <a:avLst/>
                <a:gdLst>
                  <a:gd name="connsiteX0" fmla="*/ 0 w 720000"/>
                  <a:gd name="connsiteY0" fmla="*/ 360000 h 720000"/>
                  <a:gd name="connsiteX1" fmla="*/ 360000 w 720000"/>
                  <a:gd name="connsiteY1" fmla="*/ 0 h 720000"/>
                  <a:gd name="connsiteX2" fmla="*/ 720000 w 720000"/>
                  <a:gd name="connsiteY2" fmla="*/ 360000 h 720000"/>
                  <a:gd name="connsiteX3" fmla="*/ 360000 w 720000"/>
                  <a:gd name="connsiteY3" fmla="*/ 720000 h 720000"/>
                  <a:gd name="connsiteX4" fmla="*/ 0 w 720000"/>
                  <a:gd name="connsiteY4" fmla="*/ 360000 h 720000"/>
                  <a:gd name="connsiteX0" fmla="*/ 1678 w 721678"/>
                  <a:gd name="connsiteY0" fmla="*/ 360000 h 728467"/>
                  <a:gd name="connsiteX1" fmla="*/ 361678 w 721678"/>
                  <a:gd name="connsiteY1" fmla="*/ 0 h 728467"/>
                  <a:gd name="connsiteX2" fmla="*/ 721678 w 721678"/>
                  <a:gd name="connsiteY2" fmla="*/ 360000 h 728467"/>
                  <a:gd name="connsiteX3" fmla="*/ 488678 w 721678"/>
                  <a:gd name="connsiteY3" fmla="*/ 728467 h 728467"/>
                  <a:gd name="connsiteX4" fmla="*/ 1678 w 721678"/>
                  <a:gd name="connsiteY4" fmla="*/ 360000 h 728467"/>
                  <a:gd name="connsiteX0" fmla="*/ 1958 w 594958"/>
                  <a:gd name="connsiteY0" fmla="*/ 394006 h 728713"/>
                  <a:gd name="connsiteX1" fmla="*/ 234958 w 594958"/>
                  <a:gd name="connsiteY1" fmla="*/ 139 h 728713"/>
                  <a:gd name="connsiteX2" fmla="*/ 594958 w 594958"/>
                  <a:gd name="connsiteY2" fmla="*/ 360139 h 728713"/>
                  <a:gd name="connsiteX3" fmla="*/ 361958 w 594958"/>
                  <a:gd name="connsiteY3" fmla="*/ 728606 h 728713"/>
                  <a:gd name="connsiteX4" fmla="*/ 1958 w 594958"/>
                  <a:gd name="connsiteY4" fmla="*/ 394006 h 728713"/>
                  <a:gd name="connsiteX0" fmla="*/ 743 w 593743"/>
                  <a:gd name="connsiteY0" fmla="*/ 326363 h 661064"/>
                  <a:gd name="connsiteX1" fmla="*/ 276077 w 593743"/>
                  <a:gd name="connsiteY1" fmla="*/ 229 h 661064"/>
                  <a:gd name="connsiteX2" fmla="*/ 593743 w 593743"/>
                  <a:gd name="connsiteY2" fmla="*/ 292496 h 661064"/>
                  <a:gd name="connsiteX3" fmla="*/ 360743 w 593743"/>
                  <a:gd name="connsiteY3" fmla="*/ 660963 h 661064"/>
                  <a:gd name="connsiteX4" fmla="*/ 743 w 593743"/>
                  <a:gd name="connsiteY4" fmla="*/ 326363 h 661064"/>
                  <a:gd name="connsiteX0" fmla="*/ 2548 w 595548"/>
                  <a:gd name="connsiteY0" fmla="*/ 330865 h 665566"/>
                  <a:gd name="connsiteX1" fmla="*/ 277882 w 595548"/>
                  <a:gd name="connsiteY1" fmla="*/ 4731 h 665566"/>
                  <a:gd name="connsiteX2" fmla="*/ 595548 w 595548"/>
                  <a:gd name="connsiteY2" fmla="*/ 296998 h 665566"/>
                  <a:gd name="connsiteX3" fmla="*/ 362548 w 595548"/>
                  <a:gd name="connsiteY3" fmla="*/ 665465 h 665566"/>
                  <a:gd name="connsiteX4" fmla="*/ 2548 w 595548"/>
                  <a:gd name="connsiteY4" fmla="*/ 330865 h 665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5548" h="665566">
                    <a:moveTo>
                      <a:pt x="2548" y="330865"/>
                    </a:moveTo>
                    <a:cubicBezTo>
                      <a:pt x="-11563" y="220743"/>
                      <a:pt x="26649" y="35775"/>
                      <a:pt x="277882" y="4731"/>
                    </a:cubicBezTo>
                    <a:cubicBezTo>
                      <a:pt x="529115" y="-26313"/>
                      <a:pt x="595548" y="98175"/>
                      <a:pt x="595548" y="296998"/>
                    </a:cubicBezTo>
                    <a:cubicBezTo>
                      <a:pt x="595548" y="495821"/>
                      <a:pt x="461381" y="659821"/>
                      <a:pt x="362548" y="665465"/>
                    </a:cubicBezTo>
                    <a:cubicBezTo>
                      <a:pt x="263715" y="671109"/>
                      <a:pt x="16659" y="440987"/>
                      <a:pt x="2548" y="330865"/>
                    </a:cubicBezTo>
                    <a:close/>
                  </a:path>
                </a:pathLst>
              </a:cu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3" name="组合 62"/>
              <p:cNvGrpSpPr/>
              <p:nvPr/>
            </p:nvGrpSpPr>
            <p:grpSpPr>
              <a:xfrm>
                <a:off x="2003647" y="2942856"/>
                <a:ext cx="1800000" cy="1838546"/>
                <a:chOff x="2003647" y="2942856"/>
                <a:chExt cx="1800000" cy="1838546"/>
              </a:xfrm>
            </p:grpSpPr>
            <p:sp>
              <p:nvSpPr>
                <p:cNvPr id="35" name="椭圆 34"/>
                <p:cNvSpPr/>
                <p:nvPr/>
              </p:nvSpPr>
              <p:spPr>
                <a:xfrm>
                  <a:off x="2003647" y="3025794"/>
                  <a:ext cx="1800000" cy="1755608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44" name="组合 43"/>
                <p:cNvGrpSpPr/>
                <p:nvPr/>
              </p:nvGrpSpPr>
              <p:grpSpPr>
                <a:xfrm>
                  <a:off x="2282517" y="3620588"/>
                  <a:ext cx="476817" cy="536292"/>
                  <a:chOff x="1400283" y="2304230"/>
                  <a:chExt cx="476817" cy="536292"/>
                </a:xfrm>
              </p:grpSpPr>
              <p:sp>
                <p:nvSpPr>
                  <p:cNvPr id="13" name="椭圆 12"/>
                  <p:cNvSpPr/>
                  <p:nvPr/>
                </p:nvSpPr>
                <p:spPr>
                  <a:xfrm>
                    <a:off x="1592458" y="2526141"/>
                    <a:ext cx="92468" cy="9246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6" name="椭圆 35"/>
                  <p:cNvSpPr/>
                  <p:nvPr/>
                </p:nvSpPr>
                <p:spPr>
                  <a:xfrm rot="3157149">
                    <a:off x="1370546" y="2333967"/>
                    <a:ext cx="536292" cy="476817"/>
                  </a:xfrm>
                  <a:custGeom>
                    <a:avLst/>
                    <a:gdLst>
                      <a:gd name="connsiteX0" fmla="*/ 0 w 1062117"/>
                      <a:gd name="connsiteY0" fmla="*/ 459173 h 918346"/>
                      <a:gd name="connsiteX1" fmla="*/ 531059 w 1062117"/>
                      <a:gd name="connsiteY1" fmla="*/ 0 h 918346"/>
                      <a:gd name="connsiteX2" fmla="*/ 1062118 w 1062117"/>
                      <a:gd name="connsiteY2" fmla="*/ 459173 h 918346"/>
                      <a:gd name="connsiteX3" fmla="*/ 531059 w 1062117"/>
                      <a:gd name="connsiteY3" fmla="*/ 918346 h 918346"/>
                      <a:gd name="connsiteX4" fmla="*/ 0 w 1062117"/>
                      <a:gd name="connsiteY4" fmla="*/ 459173 h 918346"/>
                      <a:gd name="connsiteX0" fmla="*/ 0 w 1045185"/>
                      <a:gd name="connsiteY0" fmla="*/ 467349 h 929273"/>
                      <a:gd name="connsiteX1" fmla="*/ 531059 w 1045185"/>
                      <a:gd name="connsiteY1" fmla="*/ 8176 h 929273"/>
                      <a:gd name="connsiteX2" fmla="*/ 1045185 w 1045185"/>
                      <a:gd name="connsiteY2" fmla="*/ 281082 h 929273"/>
                      <a:gd name="connsiteX3" fmla="*/ 531059 w 1045185"/>
                      <a:gd name="connsiteY3" fmla="*/ 926522 h 929273"/>
                      <a:gd name="connsiteX4" fmla="*/ 0 w 1045185"/>
                      <a:gd name="connsiteY4" fmla="*/ 467349 h 9292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45185" h="929273">
                        <a:moveTo>
                          <a:pt x="0" y="467349"/>
                        </a:moveTo>
                        <a:cubicBezTo>
                          <a:pt x="0" y="213755"/>
                          <a:pt x="356862" y="39220"/>
                          <a:pt x="531059" y="8176"/>
                        </a:cubicBezTo>
                        <a:cubicBezTo>
                          <a:pt x="705256" y="-22868"/>
                          <a:pt x="1045185" y="27488"/>
                          <a:pt x="1045185" y="281082"/>
                        </a:cubicBezTo>
                        <a:cubicBezTo>
                          <a:pt x="1045185" y="534676"/>
                          <a:pt x="705256" y="895478"/>
                          <a:pt x="531059" y="926522"/>
                        </a:cubicBezTo>
                        <a:cubicBezTo>
                          <a:pt x="356862" y="957566"/>
                          <a:pt x="0" y="720943"/>
                          <a:pt x="0" y="467349"/>
                        </a:cubicBezTo>
                        <a:close/>
                      </a:path>
                    </a:pathLst>
                  </a:custGeom>
                  <a:noFill/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45" name="组合 44"/>
                <p:cNvGrpSpPr/>
                <p:nvPr/>
              </p:nvGrpSpPr>
              <p:grpSpPr>
                <a:xfrm flipH="1">
                  <a:off x="3036921" y="3620585"/>
                  <a:ext cx="476817" cy="536292"/>
                  <a:chOff x="1414952" y="2304229"/>
                  <a:chExt cx="476817" cy="536292"/>
                </a:xfrm>
              </p:grpSpPr>
              <p:sp>
                <p:nvSpPr>
                  <p:cNvPr id="46" name="椭圆 45"/>
                  <p:cNvSpPr/>
                  <p:nvPr/>
                </p:nvSpPr>
                <p:spPr>
                  <a:xfrm>
                    <a:off x="1607126" y="2526141"/>
                    <a:ext cx="92468" cy="9246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7" name="椭圆 35"/>
                  <p:cNvSpPr/>
                  <p:nvPr/>
                </p:nvSpPr>
                <p:spPr>
                  <a:xfrm rot="3157149">
                    <a:off x="1385215" y="2333966"/>
                    <a:ext cx="536292" cy="476817"/>
                  </a:xfrm>
                  <a:custGeom>
                    <a:avLst/>
                    <a:gdLst>
                      <a:gd name="connsiteX0" fmla="*/ 0 w 1062117"/>
                      <a:gd name="connsiteY0" fmla="*/ 459173 h 918346"/>
                      <a:gd name="connsiteX1" fmla="*/ 531059 w 1062117"/>
                      <a:gd name="connsiteY1" fmla="*/ 0 h 918346"/>
                      <a:gd name="connsiteX2" fmla="*/ 1062118 w 1062117"/>
                      <a:gd name="connsiteY2" fmla="*/ 459173 h 918346"/>
                      <a:gd name="connsiteX3" fmla="*/ 531059 w 1062117"/>
                      <a:gd name="connsiteY3" fmla="*/ 918346 h 918346"/>
                      <a:gd name="connsiteX4" fmla="*/ 0 w 1062117"/>
                      <a:gd name="connsiteY4" fmla="*/ 459173 h 918346"/>
                      <a:gd name="connsiteX0" fmla="*/ 0 w 1045185"/>
                      <a:gd name="connsiteY0" fmla="*/ 467349 h 929273"/>
                      <a:gd name="connsiteX1" fmla="*/ 531059 w 1045185"/>
                      <a:gd name="connsiteY1" fmla="*/ 8176 h 929273"/>
                      <a:gd name="connsiteX2" fmla="*/ 1045185 w 1045185"/>
                      <a:gd name="connsiteY2" fmla="*/ 281082 h 929273"/>
                      <a:gd name="connsiteX3" fmla="*/ 531059 w 1045185"/>
                      <a:gd name="connsiteY3" fmla="*/ 926522 h 929273"/>
                      <a:gd name="connsiteX4" fmla="*/ 0 w 1045185"/>
                      <a:gd name="connsiteY4" fmla="*/ 467349 h 9292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45185" h="929273">
                        <a:moveTo>
                          <a:pt x="0" y="467349"/>
                        </a:moveTo>
                        <a:cubicBezTo>
                          <a:pt x="0" y="213755"/>
                          <a:pt x="356862" y="39220"/>
                          <a:pt x="531059" y="8176"/>
                        </a:cubicBezTo>
                        <a:cubicBezTo>
                          <a:pt x="705256" y="-22868"/>
                          <a:pt x="1045185" y="27488"/>
                          <a:pt x="1045185" y="281082"/>
                        </a:cubicBezTo>
                        <a:cubicBezTo>
                          <a:pt x="1045185" y="534676"/>
                          <a:pt x="705256" y="895478"/>
                          <a:pt x="531059" y="926522"/>
                        </a:cubicBezTo>
                        <a:cubicBezTo>
                          <a:pt x="356862" y="957566"/>
                          <a:pt x="0" y="720943"/>
                          <a:pt x="0" y="467349"/>
                        </a:cubicBezTo>
                        <a:close/>
                      </a:path>
                    </a:pathLst>
                  </a:custGeom>
                  <a:noFill/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cxnSp>
              <p:nvCxnSpPr>
                <p:cNvPr id="49" name="直接连接符 48"/>
                <p:cNvCxnSpPr/>
                <p:nvPr/>
              </p:nvCxnSpPr>
              <p:spPr>
                <a:xfrm>
                  <a:off x="2835270" y="3969080"/>
                  <a:ext cx="137736" cy="0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" name="椭圆 49"/>
                <p:cNvSpPr/>
                <p:nvPr/>
              </p:nvSpPr>
              <p:spPr>
                <a:xfrm rot="1471149" flipH="1">
                  <a:off x="3463356" y="2942856"/>
                  <a:ext cx="313832" cy="332668"/>
                </a:xfrm>
                <a:custGeom>
                  <a:avLst/>
                  <a:gdLst>
                    <a:gd name="connsiteX0" fmla="*/ 0 w 720000"/>
                    <a:gd name="connsiteY0" fmla="*/ 360000 h 720000"/>
                    <a:gd name="connsiteX1" fmla="*/ 360000 w 720000"/>
                    <a:gd name="connsiteY1" fmla="*/ 0 h 720000"/>
                    <a:gd name="connsiteX2" fmla="*/ 720000 w 720000"/>
                    <a:gd name="connsiteY2" fmla="*/ 360000 h 720000"/>
                    <a:gd name="connsiteX3" fmla="*/ 360000 w 720000"/>
                    <a:gd name="connsiteY3" fmla="*/ 720000 h 720000"/>
                    <a:gd name="connsiteX4" fmla="*/ 0 w 720000"/>
                    <a:gd name="connsiteY4" fmla="*/ 360000 h 720000"/>
                    <a:gd name="connsiteX0" fmla="*/ 1678 w 721678"/>
                    <a:gd name="connsiteY0" fmla="*/ 360000 h 728467"/>
                    <a:gd name="connsiteX1" fmla="*/ 361678 w 721678"/>
                    <a:gd name="connsiteY1" fmla="*/ 0 h 728467"/>
                    <a:gd name="connsiteX2" fmla="*/ 721678 w 721678"/>
                    <a:gd name="connsiteY2" fmla="*/ 360000 h 728467"/>
                    <a:gd name="connsiteX3" fmla="*/ 488678 w 721678"/>
                    <a:gd name="connsiteY3" fmla="*/ 728467 h 728467"/>
                    <a:gd name="connsiteX4" fmla="*/ 1678 w 721678"/>
                    <a:gd name="connsiteY4" fmla="*/ 360000 h 728467"/>
                    <a:gd name="connsiteX0" fmla="*/ 1958 w 594958"/>
                    <a:gd name="connsiteY0" fmla="*/ 394006 h 728713"/>
                    <a:gd name="connsiteX1" fmla="*/ 234958 w 594958"/>
                    <a:gd name="connsiteY1" fmla="*/ 139 h 728713"/>
                    <a:gd name="connsiteX2" fmla="*/ 594958 w 594958"/>
                    <a:gd name="connsiteY2" fmla="*/ 360139 h 728713"/>
                    <a:gd name="connsiteX3" fmla="*/ 361958 w 594958"/>
                    <a:gd name="connsiteY3" fmla="*/ 728606 h 728713"/>
                    <a:gd name="connsiteX4" fmla="*/ 1958 w 594958"/>
                    <a:gd name="connsiteY4" fmla="*/ 394006 h 728713"/>
                    <a:gd name="connsiteX0" fmla="*/ 743 w 593743"/>
                    <a:gd name="connsiteY0" fmla="*/ 326363 h 661064"/>
                    <a:gd name="connsiteX1" fmla="*/ 276077 w 593743"/>
                    <a:gd name="connsiteY1" fmla="*/ 229 h 661064"/>
                    <a:gd name="connsiteX2" fmla="*/ 593743 w 593743"/>
                    <a:gd name="connsiteY2" fmla="*/ 292496 h 661064"/>
                    <a:gd name="connsiteX3" fmla="*/ 360743 w 593743"/>
                    <a:gd name="connsiteY3" fmla="*/ 660963 h 661064"/>
                    <a:gd name="connsiteX4" fmla="*/ 743 w 593743"/>
                    <a:gd name="connsiteY4" fmla="*/ 326363 h 661064"/>
                    <a:gd name="connsiteX0" fmla="*/ 2548 w 595548"/>
                    <a:gd name="connsiteY0" fmla="*/ 330865 h 665566"/>
                    <a:gd name="connsiteX1" fmla="*/ 277882 w 595548"/>
                    <a:gd name="connsiteY1" fmla="*/ 4731 h 665566"/>
                    <a:gd name="connsiteX2" fmla="*/ 595548 w 595548"/>
                    <a:gd name="connsiteY2" fmla="*/ 296998 h 665566"/>
                    <a:gd name="connsiteX3" fmla="*/ 362548 w 595548"/>
                    <a:gd name="connsiteY3" fmla="*/ 665465 h 665566"/>
                    <a:gd name="connsiteX4" fmla="*/ 2548 w 595548"/>
                    <a:gd name="connsiteY4" fmla="*/ 330865 h 6655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5548" h="665566">
                      <a:moveTo>
                        <a:pt x="2548" y="330865"/>
                      </a:moveTo>
                      <a:cubicBezTo>
                        <a:pt x="-11563" y="220743"/>
                        <a:pt x="26649" y="35775"/>
                        <a:pt x="277882" y="4731"/>
                      </a:cubicBezTo>
                      <a:cubicBezTo>
                        <a:pt x="529115" y="-26313"/>
                        <a:pt x="595548" y="98175"/>
                        <a:pt x="595548" y="296998"/>
                      </a:cubicBezTo>
                      <a:cubicBezTo>
                        <a:pt x="595548" y="495821"/>
                        <a:pt x="461381" y="659821"/>
                        <a:pt x="362548" y="665465"/>
                      </a:cubicBezTo>
                      <a:cubicBezTo>
                        <a:pt x="263715" y="671109"/>
                        <a:pt x="16659" y="440987"/>
                        <a:pt x="2548" y="330865"/>
                      </a:cubicBezTo>
                      <a:close/>
                    </a:path>
                  </a:pathLst>
                </a:cu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53" name="椭圆 52"/>
            <p:cNvSpPr/>
            <p:nvPr/>
          </p:nvSpPr>
          <p:spPr>
            <a:xfrm rot="20920953">
              <a:off x="3474558" y="4887593"/>
              <a:ext cx="435617" cy="62085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流程图: 终止 54"/>
            <p:cNvSpPr/>
            <p:nvPr/>
          </p:nvSpPr>
          <p:spPr>
            <a:xfrm rot="1019460">
              <a:off x="3842504" y="5005913"/>
              <a:ext cx="427077" cy="71658"/>
            </a:xfrm>
            <a:prstGeom prst="flowChartTerminator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流程图: 终止 55"/>
            <p:cNvSpPr/>
            <p:nvPr/>
          </p:nvSpPr>
          <p:spPr>
            <a:xfrm rot="9236431">
              <a:off x="3080245" y="5093024"/>
              <a:ext cx="427077" cy="71658"/>
            </a:xfrm>
            <a:prstGeom prst="flowChartTerminator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流程图: 终止 56"/>
            <p:cNvSpPr/>
            <p:nvPr/>
          </p:nvSpPr>
          <p:spPr>
            <a:xfrm rot="1019460">
              <a:off x="3769515" y="5526447"/>
              <a:ext cx="427077" cy="71658"/>
            </a:xfrm>
            <a:prstGeom prst="flowChartTerminator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流程图: 终止 59"/>
            <p:cNvSpPr/>
            <p:nvPr/>
          </p:nvSpPr>
          <p:spPr>
            <a:xfrm rot="5400000">
              <a:off x="3432742" y="5663086"/>
              <a:ext cx="427077" cy="71658"/>
            </a:xfrm>
            <a:prstGeom prst="flowChartTerminator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等腰三角形 31"/>
          <p:cNvSpPr/>
          <p:nvPr/>
        </p:nvSpPr>
        <p:spPr>
          <a:xfrm rot="10800000">
            <a:off x="3257220" y="1867961"/>
            <a:ext cx="584705" cy="504056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8399914">
            <a:off x="3763427" y="1838695"/>
            <a:ext cx="584705" cy="504056"/>
          </a:xfrm>
          <a:prstGeom prst="triangle">
            <a:avLst/>
          </a:prstGeom>
          <a:solidFill>
            <a:srgbClr val="C0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rot="8399914">
            <a:off x="3704981" y="2281635"/>
            <a:ext cx="584705" cy="504056"/>
          </a:xfrm>
          <a:prstGeom prst="triangle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等腰三角形 36"/>
          <p:cNvSpPr/>
          <p:nvPr/>
        </p:nvSpPr>
        <p:spPr>
          <a:xfrm rot="9174234">
            <a:off x="8213641" y="4300767"/>
            <a:ext cx="584705" cy="504056"/>
          </a:xfrm>
          <a:prstGeom prst="triangle">
            <a:avLst/>
          </a:prstGeom>
          <a:solidFill>
            <a:srgbClr val="C0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等腰三角形 37"/>
          <p:cNvSpPr/>
          <p:nvPr/>
        </p:nvSpPr>
        <p:spPr>
          <a:xfrm rot="10800000">
            <a:off x="8068756" y="3691210"/>
            <a:ext cx="584705" cy="504056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等腰三角形 38"/>
          <p:cNvSpPr/>
          <p:nvPr/>
        </p:nvSpPr>
        <p:spPr>
          <a:xfrm rot="17222566">
            <a:off x="8278179" y="3857475"/>
            <a:ext cx="584705" cy="504056"/>
          </a:xfrm>
          <a:prstGeom prst="triangle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97330" y="3881509"/>
            <a:ext cx="1197337" cy="1197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4197498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5016001" y="909000"/>
            <a:ext cx="2520000" cy="529962"/>
          </a:xfrm>
          <a:prstGeom prst="roundRect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4" name="文本框 3"/>
          <p:cNvSpPr txBox="1"/>
          <p:nvPr/>
        </p:nvSpPr>
        <p:spPr>
          <a:xfrm>
            <a:off x="4878872" y="897013"/>
            <a:ext cx="27942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</a:rPr>
              <a:t>ADD YOUR TITLE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cxnSp>
        <p:nvCxnSpPr>
          <p:cNvPr id="11" name="直接连接符 10"/>
          <p:cNvCxnSpPr>
            <a:stCxn id="3" idx="2"/>
          </p:cNvCxnSpPr>
          <p:nvPr/>
        </p:nvCxnSpPr>
        <p:spPr>
          <a:xfrm>
            <a:off x="6276001" y="1438962"/>
            <a:ext cx="44825" cy="4343111"/>
          </a:xfrm>
          <a:prstGeom prst="line">
            <a:avLst/>
          </a:prstGeom>
          <a:ln>
            <a:solidFill>
              <a:schemeClr val="bg1"/>
            </a:solidFill>
            <a:prstDash val="sys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圆角矩形 18"/>
          <p:cNvSpPr/>
          <p:nvPr/>
        </p:nvSpPr>
        <p:spPr>
          <a:xfrm>
            <a:off x="6744392" y="2468843"/>
            <a:ext cx="2664296" cy="504056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6024312" y="2523798"/>
            <a:ext cx="720080" cy="409575"/>
            <a:chOff x="5807968" y="1384167"/>
            <a:chExt cx="720080" cy="409575"/>
          </a:xfrm>
        </p:grpSpPr>
        <p:sp>
          <p:nvSpPr>
            <p:cNvPr id="20" name="圆角矩形 19"/>
            <p:cNvSpPr/>
            <p:nvPr/>
          </p:nvSpPr>
          <p:spPr>
            <a:xfrm>
              <a:off x="5807968" y="1384167"/>
              <a:ext cx="720080" cy="409575"/>
            </a:xfrm>
            <a:prstGeom prst="roundRect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04482" y="1392576"/>
              <a:ext cx="4235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6703017" y="2534489"/>
            <a:ext cx="26658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 flipH="1">
            <a:off x="5880296" y="4141037"/>
            <a:ext cx="720080" cy="409575"/>
            <a:chOff x="5956225" y="1392576"/>
            <a:chExt cx="720080" cy="409575"/>
          </a:xfrm>
        </p:grpSpPr>
        <p:sp>
          <p:nvSpPr>
            <p:cNvPr id="26" name="圆角矩形 25"/>
            <p:cNvSpPr/>
            <p:nvPr/>
          </p:nvSpPr>
          <p:spPr>
            <a:xfrm>
              <a:off x="5956225" y="1392576"/>
              <a:ext cx="720080" cy="409575"/>
            </a:xfrm>
            <a:prstGeom prst="roundRect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246377" y="1412697"/>
              <a:ext cx="4235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圆角矩形 27"/>
          <p:cNvSpPr/>
          <p:nvPr/>
        </p:nvSpPr>
        <p:spPr>
          <a:xfrm>
            <a:off x="3216000" y="4093796"/>
            <a:ext cx="2664296" cy="504056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3216000" y="4176547"/>
            <a:ext cx="26658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6744392" y="5699322"/>
            <a:ext cx="2664296" cy="504056"/>
          </a:xfrm>
          <a:prstGeom prst="round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3" name="组合 42"/>
          <p:cNvGrpSpPr/>
          <p:nvPr/>
        </p:nvGrpSpPr>
        <p:grpSpPr>
          <a:xfrm>
            <a:off x="6024312" y="5758275"/>
            <a:ext cx="720080" cy="409575"/>
            <a:chOff x="5807968" y="1384167"/>
            <a:chExt cx="720080" cy="409575"/>
          </a:xfrm>
        </p:grpSpPr>
        <p:sp>
          <p:nvSpPr>
            <p:cNvPr id="44" name="圆角矩形 43"/>
            <p:cNvSpPr/>
            <p:nvPr/>
          </p:nvSpPr>
          <p:spPr>
            <a:xfrm>
              <a:off x="5807968" y="1384167"/>
              <a:ext cx="720080" cy="409575"/>
            </a:xfrm>
            <a:prstGeom prst="roundRect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6104482" y="1392576"/>
              <a:ext cx="4235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6754994" y="5782073"/>
            <a:ext cx="26658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352658" y="2486040"/>
            <a:ext cx="2155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</a:p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009966" y="4097618"/>
            <a:ext cx="2155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</a:p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352658" y="5748714"/>
            <a:ext cx="2155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</a:p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73198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/>
        </p:nvSpPr>
        <p:spPr>
          <a:xfrm>
            <a:off x="4162425" y="1495425"/>
            <a:ext cx="3867150" cy="3867150"/>
          </a:xfrm>
          <a:prstGeom prst="ellipse">
            <a:avLst/>
          </a:prstGeom>
          <a:solidFill>
            <a:schemeClr val="bg1">
              <a:alpha val="10000"/>
            </a:schemeClr>
          </a:solidFill>
          <a:ln w="3175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376737" y="1709737"/>
            <a:ext cx="3438525" cy="3438525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933481" y="2060848"/>
            <a:ext cx="1478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chemeClr val="bg1"/>
                </a:solidFill>
                <a:latin typeface="Impact" panose="020B0806030902050204" pitchFamily="34" charset="0"/>
                <a:cs typeface="Times New Roman" panose="02020603050405020304" pitchFamily="18" charset="0"/>
              </a:rPr>
              <a:t>1</a:t>
            </a:r>
            <a:endParaRPr lang="zh-CN" altLang="en-US" sz="9600" dirty="0">
              <a:solidFill>
                <a:schemeClr val="bg1"/>
              </a:solidFill>
              <a:latin typeface="Impact" panose="020B080603090205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567675" y="3573016"/>
            <a:ext cx="30736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等腰三角形 12"/>
          <p:cNvSpPr/>
          <p:nvPr/>
        </p:nvSpPr>
        <p:spPr>
          <a:xfrm rot="10800000">
            <a:off x="5812126" y="4310548"/>
            <a:ext cx="584705" cy="504056"/>
          </a:xfrm>
          <a:prstGeom prst="triangle">
            <a:avLst/>
          </a:prstGeom>
          <a:solidFill>
            <a:srgbClr val="C0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812125" y="2464251"/>
            <a:ext cx="15121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ONE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等腰三角形 10"/>
          <p:cNvSpPr/>
          <p:nvPr/>
        </p:nvSpPr>
        <p:spPr>
          <a:xfrm rot="10800000">
            <a:off x="3257220" y="1867961"/>
            <a:ext cx="584705" cy="504056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8399914">
            <a:off x="3763427" y="1838695"/>
            <a:ext cx="584705" cy="504056"/>
          </a:xfrm>
          <a:prstGeom prst="triangle">
            <a:avLst/>
          </a:prstGeom>
          <a:solidFill>
            <a:srgbClr val="C0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rot="8399914">
            <a:off x="3704981" y="2281635"/>
            <a:ext cx="584705" cy="504056"/>
          </a:xfrm>
          <a:prstGeom prst="triangle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 rot="9174234">
            <a:off x="8213641" y="4300767"/>
            <a:ext cx="584705" cy="504056"/>
          </a:xfrm>
          <a:prstGeom prst="triangle">
            <a:avLst/>
          </a:prstGeom>
          <a:solidFill>
            <a:srgbClr val="C0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10800000">
            <a:off x="8068756" y="3691210"/>
            <a:ext cx="584705" cy="504056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17222566">
            <a:off x="8278179" y="3857475"/>
            <a:ext cx="584705" cy="504056"/>
          </a:xfrm>
          <a:prstGeom prst="triangle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976075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96000" y="-8616"/>
            <a:ext cx="6096000" cy="689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4581128"/>
            <a:ext cx="6096000" cy="2304256"/>
          </a:xfrm>
          <a:prstGeom prst="rect">
            <a:avLst/>
          </a:prstGeom>
          <a:solidFill>
            <a:srgbClr val="C0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1895872" y="5143500"/>
            <a:ext cx="2304256" cy="1152128"/>
            <a:chOff x="1487488" y="5143500"/>
            <a:chExt cx="2304256" cy="1152128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1487488" y="5143500"/>
              <a:ext cx="0" cy="115212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1635881" y="5143500"/>
              <a:ext cx="21558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</a:p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  <a:endPara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621073" y="5769917"/>
              <a:ext cx="21558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</a:p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  <a:endPara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669807" y="5040321"/>
            <a:ext cx="571012" cy="780892"/>
            <a:chOff x="6502646" y="2720116"/>
            <a:chExt cx="571012" cy="780892"/>
          </a:xfrm>
        </p:grpSpPr>
        <p:sp>
          <p:nvSpPr>
            <p:cNvPr id="21" name="泪滴形 20"/>
            <p:cNvSpPr/>
            <p:nvPr/>
          </p:nvSpPr>
          <p:spPr>
            <a:xfrm rot="8035354">
              <a:off x="6491205" y="2731557"/>
              <a:ext cx="593894" cy="571012"/>
            </a:xfrm>
            <a:prstGeom prst="teardrop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6680140" y="3429000"/>
              <a:ext cx="216024" cy="72008"/>
            </a:xfrm>
            <a:prstGeom prst="ellipse">
              <a:avLst/>
            </a:pr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8256240" y="5143500"/>
            <a:ext cx="2155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</a:p>
          <a:p>
            <a:pPr algn="ctr"/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256240" y="5929808"/>
            <a:ext cx="2155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</a:p>
          <a:p>
            <a:pPr algn="ctr"/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  <a:endParaRPr lang="zh-CN" altLang="en-US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1064552" y="-8616"/>
            <a:ext cx="432048" cy="648072"/>
            <a:chOff x="11352584" y="0"/>
            <a:chExt cx="432048" cy="953344"/>
          </a:xfrm>
        </p:grpSpPr>
        <p:sp>
          <p:nvSpPr>
            <p:cNvPr id="6" name="任意多边形 5"/>
            <p:cNvSpPr/>
            <p:nvPr/>
          </p:nvSpPr>
          <p:spPr>
            <a:xfrm>
              <a:off x="11352584" y="620688"/>
              <a:ext cx="432048" cy="332656"/>
            </a:xfrm>
            <a:custGeom>
              <a:avLst/>
              <a:gdLst>
                <a:gd name="connsiteX0" fmla="*/ 0 w 432048"/>
                <a:gd name="connsiteY0" fmla="*/ 0 h 598340"/>
                <a:gd name="connsiteX1" fmla="*/ 432048 w 432048"/>
                <a:gd name="connsiteY1" fmla="*/ 0 h 598340"/>
                <a:gd name="connsiteX2" fmla="*/ 432048 w 432048"/>
                <a:gd name="connsiteY2" fmla="*/ 598340 h 598340"/>
                <a:gd name="connsiteX3" fmla="*/ 216024 w 432048"/>
                <a:gd name="connsiteY3" fmla="*/ 225885 h 598340"/>
                <a:gd name="connsiteX4" fmla="*/ 0 w 432048"/>
                <a:gd name="connsiteY4" fmla="*/ 598340 h 598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048" h="598340">
                  <a:moveTo>
                    <a:pt x="0" y="0"/>
                  </a:moveTo>
                  <a:lnTo>
                    <a:pt x="432048" y="0"/>
                  </a:lnTo>
                  <a:lnTo>
                    <a:pt x="432048" y="598340"/>
                  </a:lnTo>
                  <a:lnTo>
                    <a:pt x="216024" y="225885"/>
                  </a:lnTo>
                  <a:lnTo>
                    <a:pt x="0" y="598340"/>
                  </a:lnTo>
                  <a:close/>
                </a:path>
              </a:pathLst>
            </a:cu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1352584" y="0"/>
              <a:ext cx="432048" cy="620688"/>
            </a:xfrm>
            <a:prstGeom prst="rect">
              <a:avLst/>
            </a:pr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5999" y="1152128"/>
            <a:ext cx="6096001" cy="3429000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6095999" y="1152128"/>
            <a:ext cx="6096001" cy="3429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577677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6456000" y="1276778"/>
            <a:ext cx="4449276" cy="4304444"/>
            <a:chOff x="1487488" y="1285720"/>
            <a:chExt cx="4449276" cy="4304444"/>
          </a:xfrm>
        </p:grpSpPr>
        <p:sp>
          <p:nvSpPr>
            <p:cNvPr id="20" name="矩形 19"/>
            <p:cNvSpPr/>
            <p:nvPr/>
          </p:nvSpPr>
          <p:spPr>
            <a:xfrm>
              <a:off x="1487488" y="1285720"/>
              <a:ext cx="1944216" cy="1944216"/>
            </a:xfrm>
            <a:prstGeom prst="rect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3992548" y="1285720"/>
              <a:ext cx="1944216" cy="194421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1487488" y="3645948"/>
              <a:ext cx="1944216" cy="194421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3962871" y="3628064"/>
              <a:ext cx="1944216" cy="1944216"/>
            </a:xfrm>
            <a:prstGeom prst="rect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2148259" y="1661452"/>
              <a:ext cx="622673" cy="978075"/>
              <a:chOff x="447131" y="1273228"/>
              <a:chExt cx="349229" cy="548560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522365" y="1273228"/>
                <a:ext cx="219174" cy="219174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弧形 17"/>
              <p:cNvSpPr/>
              <p:nvPr/>
            </p:nvSpPr>
            <p:spPr>
              <a:xfrm>
                <a:off x="447131" y="1492972"/>
                <a:ext cx="328816" cy="328816"/>
              </a:xfrm>
              <a:prstGeom prst="arc">
                <a:avLst>
                  <a:gd name="adj1" fmla="val 10707098"/>
                  <a:gd name="adj2" fmla="val 16438595"/>
                </a:avLst>
              </a:prstGeom>
              <a:noFill/>
              <a:ln w="1270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弧形 18"/>
              <p:cNvSpPr/>
              <p:nvPr/>
            </p:nvSpPr>
            <p:spPr>
              <a:xfrm flipH="1">
                <a:off x="467544" y="1492972"/>
                <a:ext cx="328816" cy="328816"/>
              </a:xfrm>
              <a:prstGeom prst="arc">
                <a:avLst>
                  <a:gd name="adj1" fmla="val 10707098"/>
                  <a:gd name="adj2" fmla="val 13748393"/>
                </a:avLst>
              </a:prstGeom>
              <a:noFill/>
              <a:ln w="1270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4597036" y="4067315"/>
              <a:ext cx="735240" cy="628638"/>
              <a:chOff x="6113839" y="6530067"/>
              <a:chExt cx="479542" cy="410014"/>
            </a:xfrm>
          </p:grpSpPr>
          <p:sp>
            <p:nvSpPr>
              <p:cNvPr id="12" name="任意多边形 11"/>
              <p:cNvSpPr/>
              <p:nvPr/>
            </p:nvSpPr>
            <p:spPr>
              <a:xfrm>
                <a:off x="6113839" y="6613199"/>
                <a:ext cx="391736" cy="326882"/>
              </a:xfrm>
              <a:custGeom>
                <a:avLst/>
                <a:gdLst>
                  <a:gd name="connsiteX0" fmla="*/ 183356 w 388144"/>
                  <a:gd name="connsiteY0" fmla="*/ 0 h 221456"/>
                  <a:gd name="connsiteX1" fmla="*/ 0 w 388144"/>
                  <a:gd name="connsiteY1" fmla="*/ 221456 h 221456"/>
                  <a:gd name="connsiteX2" fmla="*/ 388144 w 388144"/>
                  <a:gd name="connsiteY2" fmla="*/ 173831 h 221456"/>
                  <a:gd name="connsiteX3" fmla="*/ 323850 w 388144"/>
                  <a:gd name="connsiteY3" fmla="*/ 121444 h 221456"/>
                  <a:gd name="connsiteX4" fmla="*/ 319088 w 388144"/>
                  <a:gd name="connsiteY4" fmla="*/ 64294 h 221456"/>
                  <a:gd name="connsiteX5" fmla="*/ 226219 w 388144"/>
                  <a:gd name="connsiteY5" fmla="*/ 76200 h 221456"/>
                  <a:gd name="connsiteX6" fmla="*/ 183356 w 388144"/>
                  <a:gd name="connsiteY6" fmla="*/ 0 h 221456"/>
                  <a:gd name="connsiteX0" fmla="*/ 183356 w 388144"/>
                  <a:gd name="connsiteY0" fmla="*/ 0 h 221456"/>
                  <a:gd name="connsiteX1" fmla="*/ 0 w 388144"/>
                  <a:gd name="connsiteY1" fmla="*/ 221456 h 221456"/>
                  <a:gd name="connsiteX2" fmla="*/ 388144 w 388144"/>
                  <a:gd name="connsiteY2" fmla="*/ 173831 h 221456"/>
                  <a:gd name="connsiteX3" fmla="*/ 323850 w 388144"/>
                  <a:gd name="connsiteY3" fmla="*/ 121444 h 221456"/>
                  <a:gd name="connsiteX4" fmla="*/ 319088 w 388144"/>
                  <a:gd name="connsiteY4" fmla="*/ 64294 h 221456"/>
                  <a:gd name="connsiteX5" fmla="*/ 226219 w 388144"/>
                  <a:gd name="connsiteY5" fmla="*/ 76200 h 221456"/>
                  <a:gd name="connsiteX6" fmla="*/ 183356 w 388144"/>
                  <a:gd name="connsiteY6" fmla="*/ 0 h 221456"/>
                  <a:gd name="connsiteX0" fmla="*/ 166687 w 371475"/>
                  <a:gd name="connsiteY0" fmla="*/ 0 h 259556"/>
                  <a:gd name="connsiteX1" fmla="*/ 0 w 371475"/>
                  <a:gd name="connsiteY1" fmla="*/ 259556 h 259556"/>
                  <a:gd name="connsiteX2" fmla="*/ 371475 w 371475"/>
                  <a:gd name="connsiteY2" fmla="*/ 173831 h 259556"/>
                  <a:gd name="connsiteX3" fmla="*/ 307181 w 371475"/>
                  <a:gd name="connsiteY3" fmla="*/ 121444 h 259556"/>
                  <a:gd name="connsiteX4" fmla="*/ 302419 w 371475"/>
                  <a:gd name="connsiteY4" fmla="*/ 64294 h 259556"/>
                  <a:gd name="connsiteX5" fmla="*/ 209550 w 371475"/>
                  <a:gd name="connsiteY5" fmla="*/ 76200 h 259556"/>
                  <a:gd name="connsiteX6" fmla="*/ 166687 w 371475"/>
                  <a:gd name="connsiteY6" fmla="*/ 0 h 259556"/>
                  <a:gd name="connsiteX0" fmla="*/ 183796 w 388584"/>
                  <a:gd name="connsiteY0" fmla="*/ 0 h 259556"/>
                  <a:gd name="connsiteX1" fmla="*/ 17109 w 388584"/>
                  <a:gd name="connsiteY1" fmla="*/ 259556 h 259556"/>
                  <a:gd name="connsiteX2" fmla="*/ 388584 w 388584"/>
                  <a:gd name="connsiteY2" fmla="*/ 173831 h 259556"/>
                  <a:gd name="connsiteX3" fmla="*/ 324290 w 388584"/>
                  <a:gd name="connsiteY3" fmla="*/ 121444 h 259556"/>
                  <a:gd name="connsiteX4" fmla="*/ 319528 w 388584"/>
                  <a:gd name="connsiteY4" fmla="*/ 64294 h 259556"/>
                  <a:gd name="connsiteX5" fmla="*/ 226659 w 388584"/>
                  <a:gd name="connsiteY5" fmla="*/ 76200 h 259556"/>
                  <a:gd name="connsiteX6" fmla="*/ 183796 w 388584"/>
                  <a:gd name="connsiteY6" fmla="*/ 0 h 259556"/>
                  <a:gd name="connsiteX0" fmla="*/ 183796 w 388584"/>
                  <a:gd name="connsiteY0" fmla="*/ 0 h 327892"/>
                  <a:gd name="connsiteX1" fmla="*/ 17109 w 388584"/>
                  <a:gd name="connsiteY1" fmla="*/ 259556 h 327892"/>
                  <a:gd name="connsiteX2" fmla="*/ 388584 w 388584"/>
                  <a:gd name="connsiteY2" fmla="*/ 173831 h 327892"/>
                  <a:gd name="connsiteX3" fmla="*/ 324290 w 388584"/>
                  <a:gd name="connsiteY3" fmla="*/ 121444 h 327892"/>
                  <a:gd name="connsiteX4" fmla="*/ 319528 w 388584"/>
                  <a:gd name="connsiteY4" fmla="*/ 64294 h 327892"/>
                  <a:gd name="connsiteX5" fmla="*/ 226659 w 388584"/>
                  <a:gd name="connsiteY5" fmla="*/ 76200 h 327892"/>
                  <a:gd name="connsiteX6" fmla="*/ 183796 w 388584"/>
                  <a:gd name="connsiteY6" fmla="*/ 0 h 327892"/>
                  <a:gd name="connsiteX0" fmla="*/ 183796 w 391393"/>
                  <a:gd name="connsiteY0" fmla="*/ 0 h 330259"/>
                  <a:gd name="connsiteX1" fmla="*/ 17109 w 391393"/>
                  <a:gd name="connsiteY1" fmla="*/ 259556 h 330259"/>
                  <a:gd name="connsiteX2" fmla="*/ 388584 w 391393"/>
                  <a:gd name="connsiteY2" fmla="*/ 173831 h 330259"/>
                  <a:gd name="connsiteX3" fmla="*/ 324290 w 391393"/>
                  <a:gd name="connsiteY3" fmla="*/ 121444 h 330259"/>
                  <a:gd name="connsiteX4" fmla="*/ 319528 w 391393"/>
                  <a:gd name="connsiteY4" fmla="*/ 64294 h 330259"/>
                  <a:gd name="connsiteX5" fmla="*/ 226659 w 391393"/>
                  <a:gd name="connsiteY5" fmla="*/ 76200 h 330259"/>
                  <a:gd name="connsiteX6" fmla="*/ 183796 w 391393"/>
                  <a:gd name="connsiteY6" fmla="*/ 0 h 330259"/>
                  <a:gd name="connsiteX0" fmla="*/ 183796 w 391141"/>
                  <a:gd name="connsiteY0" fmla="*/ 0 h 320940"/>
                  <a:gd name="connsiteX1" fmla="*/ 17109 w 391141"/>
                  <a:gd name="connsiteY1" fmla="*/ 259556 h 320940"/>
                  <a:gd name="connsiteX2" fmla="*/ 388584 w 391141"/>
                  <a:gd name="connsiteY2" fmla="*/ 173831 h 320940"/>
                  <a:gd name="connsiteX3" fmla="*/ 324290 w 391141"/>
                  <a:gd name="connsiteY3" fmla="*/ 121444 h 320940"/>
                  <a:gd name="connsiteX4" fmla="*/ 319528 w 391141"/>
                  <a:gd name="connsiteY4" fmla="*/ 64294 h 320940"/>
                  <a:gd name="connsiteX5" fmla="*/ 226659 w 391141"/>
                  <a:gd name="connsiteY5" fmla="*/ 76200 h 320940"/>
                  <a:gd name="connsiteX6" fmla="*/ 183796 w 391141"/>
                  <a:gd name="connsiteY6" fmla="*/ 0 h 320940"/>
                  <a:gd name="connsiteX0" fmla="*/ 183796 w 391141"/>
                  <a:gd name="connsiteY0" fmla="*/ 0 h 320940"/>
                  <a:gd name="connsiteX1" fmla="*/ 17109 w 391141"/>
                  <a:gd name="connsiteY1" fmla="*/ 259556 h 320940"/>
                  <a:gd name="connsiteX2" fmla="*/ 388584 w 391141"/>
                  <a:gd name="connsiteY2" fmla="*/ 173831 h 320940"/>
                  <a:gd name="connsiteX3" fmla="*/ 324290 w 391141"/>
                  <a:gd name="connsiteY3" fmla="*/ 121444 h 320940"/>
                  <a:gd name="connsiteX4" fmla="*/ 319528 w 391141"/>
                  <a:gd name="connsiteY4" fmla="*/ 64294 h 320940"/>
                  <a:gd name="connsiteX5" fmla="*/ 226659 w 391141"/>
                  <a:gd name="connsiteY5" fmla="*/ 76200 h 320940"/>
                  <a:gd name="connsiteX6" fmla="*/ 183796 w 391141"/>
                  <a:gd name="connsiteY6" fmla="*/ 0 h 320940"/>
                  <a:gd name="connsiteX0" fmla="*/ 183796 w 391141"/>
                  <a:gd name="connsiteY0" fmla="*/ 0 h 320940"/>
                  <a:gd name="connsiteX1" fmla="*/ 17109 w 391141"/>
                  <a:gd name="connsiteY1" fmla="*/ 259556 h 320940"/>
                  <a:gd name="connsiteX2" fmla="*/ 388584 w 391141"/>
                  <a:gd name="connsiteY2" fmla="*/ 173831 h 320940"/>
                  <a:gd name="connsiteX3" fmla="*/ 324290 w 391141"/>
                  <a:gd name="connsiteY3" fmla="*/ 121444 h 320940"/>
                  <a:gd name="connsiteX4" fmla="*/ 319528 w 391141"/>
                  <a:gd name="connsiteY4" fmla="*/ 64294 h 320940"/>
                  <a:gd name="connsiteX5" fmla="*/ 226659 w 391141"/>
                  <a:gd name="connsiteY5" fmla="*/ 76200 h 320940"/>
                  <a:gd name="connsiteX6" fmla="*/ 183796 w 391141"/>
                  <a:gd name="connsiteY6" fmla="*/ 0 h 320940"/>
                  <a:gd name="connsiteX0" fmla="*/ 183796 w 391141"/>
                  <a:gd name="connsiteY0" fmla="*/ 0 h 320940"/>
                  <a:gd name="connsiteX1" fmla="*/ 17109 w 391141"/>
                  <a:gd name="connsiteY1" fmla="*/ 259556 h 320940"/>
                  <a:gd name="connsiteX2" fmla="*/ 388584 w 391141"/>
                  <a:gd name="connsiteY2" fmla="*/ 173831 h 320940"/>
                  <a:gd name="connsiteX3" fmla="*/ 324290 w 391141"/>
                  <a:gd name="connsiteY3" fmla="*/ 130969 h 320940"/>
                  <a:gd name="connsiteX4" fmla="*/ 319528 w 391141"/>
                  <a:gd name="connsiteY4" fmla="*/ 64294 h 320940"/>
                  <a:gd name="connsiteX5" fmla="*/ 226659 w 391141"/>
                  <a:gd name="connsiteY5" fmla="*/ 76200 h 320940"/>
                  <a:gd name="connsiteX6" fmla="*/ 183796 w 391141"/>
                  <a:gd name="connsiteY6" fmla="*/ 0 h 320940"/>
                  <a:gd name="connsiteX0" fmla="*/ 183796 w 395846"/>
                  <a:gd name="connsiteY0" fmla="*/ 0 h 322761"/>
                  <a:gd name="connsiteX1" fmla="*/ 17109 w 395846"/>
                  <a:gd name="connsiteY1" fmla="*/ 259556 h 322761"/>
                  <a:gd name="connsiteX2" fmla="*/ 393347 w 395846"/>
                  <a:gd name="connsiteY2" fmla="*/ 183356 h 322761"/>
                  <a:gd name="connsiteX3" fmla="*/ 324290 w 395846"/>
                  <a:gd name="connsiteY3" fmla="*/ 130969 h 322761"/>
                  <a:gd name="connsiteX4" fmla="*/ 319528 w 395846"/>
                  <a:gd name="connsiteY4" fmla="*/ 64294 h 322761"/>
                  <a:gd name="connsiteX5" fmla="*/ 226659 w 395846"/>
                  <a:gd name="connsiteY5" fmla="*/ 76200 h 322761"/>
                  <a:gd name="connsiteX6" fmla="*/ 183796 w 395846"/>
                  <a:gd name="connsiteY6" fmla="*/ 0 h 322761"/>
                  <a:gd name="connsiteX0" fmla="*/ 183796 w 388790"/>
                  <a:gd name="connsiteY0" fmla="*/ 0 h 323710"/>
                  <a:gd name="connsiteX1" fmla="*/ 17109 w 388790"/>
                  <a:gd name="connsiteY1" fmla="*/ 259556 h 323710"/>
                  <a:gd name="connsiteX2" fmla="*/ 386203 w 388790"/>
                  <a:gd name="connsiteY2" fmla="*/ 188119 h 323710"/>
                  <a:gd name="connsiteX3" fmla="*/ 324290 w 388790"/>
                  <a:gd name="connsiteY3" fmla="*/ 130969 h 323710"/>
                  <a:gd name="connsiteX4" fmla="*/ 319528 w 388790"/>
                  <a:gd name="connsiteY4" fmla="*/ 64294 h 323710"/>
                  <a:gd name="connsiteX5" fmla="*/ 226659 w 388790"/>
                  <a:gd name="connsiteY5" fmla="*/ 76200 h 323710"/>
                  <a:gd name="connsiteX6" fmla="*/ 183796 w 388790"/>
                  <a:gd name="connsiteY6" fmla="*/ 0 h 323710"/>
                  <a:gd name="connsiteX0" fmla="*/ 183796 w 388790"/>
                  <a:gd name="connsiteY0" fmla="*/ 0 h 323710"/>
                  <a:gd name="connsiteX1" fmla="*/ 17109 w 388790"/>
                  <a:gd name="connsiteY1" fmla="*/ 259556 h 323710"/>
                  <a:gd name="connsiteX2" fmla="*/ 386203 w 388790"/>
                  <a:gd name="connsiteY2" fmla="*/ 188119 h 323710"/>
                  <a:gd name="connsiteX3" fmla="*/ 324290 w 388790"/>
                  <a:gd name="connsiteY3" fmla="*/ 130969 h 323710"/>
                  <a:gd name="connsiteX4" fmla="*/ 319528 w 388790"/>
                  <a:gd name="connsiteY4" fmla="*/ 64294 h 323710"/>
                  <a:gd name="connsiteX5" fmla="*/ 226659 w 388790"/>
                  <a:gd name="connsiteY5" fmla="*/ 76200 h 323710"/>
                  <a:gd name="connsiteX6" fmla="*/ 183796 w 388790"/>
                  <a:gd name="connsiteY6" fmla="*/ 0 h 323710"/>
                  <a:gd name="connsiteX0" fmla="*/ 183796 w 388790"/>
                  <a:gd name="connsiteY0" fmla="*/ 0 h 323710"/>
                  <a:gd name="connsiteX1" fmla="*/ 17109 w 388790"/>
                  <a:gd name="connsiteY1" fmla="*/ 259556 h 323710"/>
                  <a:gd name="connsiteX2" fmla="*/ 386203 w 388790"/>
                  <a:gd name="connsiteY2" fmla="*/ 188119 h 323710"/>
                  <a:gd name="connsiteX3" fmla="*/ 324290 w 388790"/>
                  <a:gd name="connsiteY3" fmla="*/ 130969 h 323710"/>
                  <a:gd name="connsiteX4" fmla="*/ 319528 w 388790"/>
                  <a:gd name="connsiteY4" fmla="*/ 54769 h 323710"/>
                  <a:gd name="connsiteX5" fmla="*/ 226659 w 388790"/>
                  <a:gd name="connsiteY5" fmla="*/ 76200 h 323710"/>
                  <a:gd name="connsiteX6" fmla="*/ 183796 w 388790"/>
                  <a:gd name="connsiteY6" fmla="*/ 0 h 323710"/>
                  <a:gd name="connsiteX0" fmla="*/ 183796 w 388790"/>
                  <a:gd name="connsiteY0" fmla="*/ 0 h 323710"/>
                  <a:gd name="connsiteX1" fmla="*/ 17109 w 388790"/>
                  <a:gd name="connsiteY1" fmla="*/ 259556 h 323710"/>
                  <a:gd name="connsiteX2" fmla="*/ 386203 w 388790"/>
                  <a:gd name="connsiteY2" fmla="*/ 188119 h 323710"/>
                  <a:gd name="connsiteX3" fmla="*/ 324290 w 388790"/>
                  <a:gd name="connsiteY3" fmla="*/ 130969 h 323710"/>
                  <a:gd name="connsiteX4" fmla="*/ 319528 w 388790"/>
                  <a:gd name="connsiteY4" fmla="*/ 54769 h 323710"/>
                  <a:gd name="connsiteX5" fmla="*/ 226659 w 388790"/>
                  <a:gd name="connsiteY5" fmla="*/ 76200 h 323710"/>
                  <a:gd name="connsiteX6" fmla="*/ 183796 w 388790"/>
                  <a:gd name="connsiteY6" fmla="*/ 0 h 323710"/>
                  <a:gd name="connsiteX0" fmla="*/ 183796 w 388790"/>
                  <a:gd name="connsiteY0" fmla="*/ 0 h 323710"/>
                  <a:gd name="connsiteX1" fmla="*/ 17109 w 388790"/>
                  <a:gd name="connsiteY1" fmla="*/ 259556 h 323710"/>
                  <a:gd name="connsiteX2" fmla="*/ 386203 w 388790"/>
                  <a:gd name="connsiteY2" fmla="*/ 188119 h 323710"/>
                  <a:gd name="connsiteX3" fmla="*/ 319528 w 388790"/>
                  <a:gd name="connsiteY3" fmla="*/ 123826 h 323710"/>
                  <a:gd name="connsiteX4" fmla="*/ 319528 w 388790"/>
                  <a:gd name="connsiteY4" fmla="*/ 54769 h 323710"/>
                  <a:gd name="connsiteX5" fmla="*/ 226659 w 388790"/>
                  <a:gd name="connsiteY5" fmla="*/ 76200 h 323710"/>
                  <a:gd name="connsiteX6" fmla="*/ 183796 w 388790"/>
                  <a:gd name="connsiteY6" fmla="*/ 0 h 323710"/>
                  <a:gd name="connsiteX0" fmla="*/ 183796 w 388790"/>
                  <a:gd name="connsiteY0" fmla="*/ 0 h 323710"/>
                  <a:gd name="connsiteX1" fmla="*/ 17109 w 388790"/>
                  <a:gd name="connsiteY1" fmla="*/ 259556 h 323710"/>
                  <a:gd name="connsiteX2" fmla="*/ 386203 w 388790"/>
                  <a:gd name="connsiteY2" fmla="*/ 188119 h 323710"/>
                  <a:gd name="connsiteX3" fmla="*/ 319528 w 388790"/>
                  <a:gd name="connsiteY3" fmla="*/ 123826 h 323710"/>
                  <a:gd name="connsiteX4" fmla="*/ 319528 w 388790"/>
                  <a:gd name="connsiteY4" fmla="*/ 54769 h 323710"/>
                  <a:gd name="connsiteX5" fmla="*/ 219515 w 388790"/>
                  <a:gd name="connsiteY5" fmla="*/ 71437 h 323710"/>
                  <a:gd name="connsiteX6" fmla="*/ 183796 w 388790"/>
                  <a:gd name="connsiteY6" fmla="*/ 0 h 323710"/>
                  <a:gd name="connsiteX0" fmla="*/ 183796 w 388790"/>
                  <a:gd name="connsiteY0" fmla="*/ 0 h 323710"/>
                  <a:gd name="connsiteX1" fmla="*/ 17109 w 388790"/>
                  <a:gd name="connsiteY1" fmla="*/ 259556 h 323710"/>
                  <a:gd name="connsiteX2" fmla="*/ 386203 w 388790"/>
                  <a:gd name="connsiteY2" fmla="*/ 188119 h 323710"/>
                  <a:gd name="connsiteX3" fmla="*/ 319528 w 388790"/>
                  <a:gd name="connsiteY3" fmla="*/ 123826 h 323710"/>
                  <a:gd name="connsiteX4" fmla="*/ 319528 w 388790"/>
                  <a:gd name="connsiteY4" fmla="*/ 54769 h 323710"/>
                  <a:gd name="connsiteX5" fmla="*/ 219515 w 388790"/>
                  <a:gd name="connsiteY5" fmla="*/ 71437 h 323710"/>
                  <a:gd name="connsiteX6" fmla="*/ 183796 w 388790"/>
                  <a:gd name="connsiteY6" fmla="*/ 0 h 323710"/>
                  <a:gd name="connsiteX0" fmla="*/ 183796 w 388790"/>
                  <a:gd name="connsiteY0" fmla="*/ 0 h 323710"/>
                  <a:gd name="connsiteX1" fmla="*/ 17109 w 388790"/>
                  <a:gd name="connsiteY1" fmla="*/ 259556 h 323710"/>
                  <a:gd name="connsiteX2" fmla="*/ 386203 w 388790"/>
                  <a:gd name="connsiteY2" fmla="*/ 188119 h 323710"/>
                  <a:gd name="connsiteX3" fmla="*/ 319528 w 388790"/>
                  <a:gd name="connsiteY3" fmla="*/ 123826 h 323710"/>
                  <a:gd name="connsiteX4" fmla="*/ 319528 w 388790"/>
                  <a:gd name="connsiteY4" fmla="*/ 54769 h 323710"/>
                  <a:gd name="connsiteX5" fmla="*/ 219515 w 388790"/>
                  <a:gd name="connsiteY5" fmla="*/ 71437 h 323710"/>
                  <a:gd name="connsiteX6" fmla="*/ 183796 w 388790"/>
                  <a:gd name="connsiteY6" fmla="*/ 0 h 323710"/>
                  <a:gd name="connsiteX0" fmla="*/ 183796 w 388790"/>
                  <a:gd name="connsiteY0" fmla="*/ 0 h 323710"/>
                  <a:gd name="connsiteX1" fmla="*/ 17109 w 388790"/>
                  <a:gd name="connsiteY1" fmla="*/ 259556 h 323710"/>
                  <a:gd name="connsiteX2" fmla="*/ 386203 w 388790"/>
                  <a:gd name="connsiteY2" fmla="*/ 188119 h 323710"/>
                  <a:gd name="connsiteX3" fmla="*/ 319528 w 388790"/>
                  <a:gd name="connsiteY3" fmla="*/ 123826 h 323710"/>
                  <a:gd name="connsiteX4" fmla="*/ 319528 w 388790"/>
                  <a:gd name="connsiteY4" fmla="*/ 54769 h 323710"/>
                  <a:gd name="connsiteX5" fmla="*/ 219515 w 388790"/>
                  <a:gd name="connsiteY5" fmla="*/ 71437 h 323710"/>
                  <a:gd name="connsiteX6" fmla="*/ 183796 w 388790"/>
                  <a:gd name="connsiteY6" fmla="*/ 0 h 323710"/>
                  <a:gd name="connsiteX0" fmla="*/ 183796 w 388790"/>
                  <a:gd name="connsiteY0" fmla="*/ 0 h 323710"/>
                  <a:gd name="connsiteX1" fmla="*/ 17109 w 388790"/>
                  <a:gd name="connsiteY1" fmla="*/ 259556 h 323710"/>
                  <a:gd name="connsiteX2" fmla="*/ 386203 w 388790"/>
                  <a:gd name="connsiteY2" fmla="*/ 188119 h 323710"/>
                  <a:gd name="connsiteX3" fmla="*/ 319528 w 388790"/>
                  <a:gd name="connsiteY3" fmla="*/ 123826 h 323710"/>
                  <a:gd name="connsiteX4" fmla="*/ 319528 w 388790"/>
                  <a:gd name="connsiteY4" fmla="*/ 54769 h 323710"/>
                  <a:gd name="connsiteX5" fmla="*/ 219515 w 388790"/>
                  <a:gd name="connsiteY5" fmla="*/ 71437 h 323710"/>
                  <a:gd name="connsiteX6" fmla="*/ 183796 w 388790"/>
                  <a:gd name="connsiteY6" fmla="*/ 0 h 323710"/>
                  <a:gd name="connsiteX0" fmla="*/ 183796 w 388790"/>
                  <a:gd name="connsiteY0" fmla="*/ 0 h 323710"/>
                  <a:gd name="connsiteX1" fmla="*/ 17109 w 388790"/>
                  <a:gd name="connsiteY1" fmla="*/ 259556 h 323710"/>
                  <a:gd name="connsiteX2" fmla="*/ 386203 w 388790"/>
                  <a:gd name="connsiteY2" fmla="*/ 188119 h 323710"/>
                  <a:gd name="connsiteX3" fmla="*/ 319528 w 388790"/>
                  <a:gd name="connsiteY3" fmla="*/ 123826 h 323710"/>
                  <a:gd name="connsiteX4" fmla="*/ 319528 w 388790"/>
                  <a:gd name="connsiteY4" fmla="*/ 54769 h 323710"/>
                  <a:gd name="connsiteX5" fmla="*/ 219515 w 388790"/>
                  <a:gd name="connsiteY5" fmla="*/ 71437 h 323710"/>
                  <a:gd name="connsiteX6" fmla="*/ 183796 w 388790"/>
                  <a:gd name="connsiteY6" fmla="*/ 0 h 323710"/>
                  <a:gd name="connsiteX0" fmla="*/ 183796 w 386230"/>
                  <a:gd name="connsiteY0" fmla="*/ 0 h 323710"/>
                  <a:gd name="connsiteX1" fmla="*/ 17109 w 386230"/>
                  <a:gd name="connsiteY1" fmla="*/ 259556 h 323710"/>
                  <a:gd name="connsiteX2" fmla="*/ 386203 w 386230"/>
                  <a:gd name="connsiteY2" fmla="*/ 188119 h 323710"/>
                  <a:gd name="connsiteX3" fmla="*/ 319528 w 386230"/>
                  <a:gd name="connsiteY3" fmla="*/ 123826 h 323710"/>
                  <a:gd name="connsiteX4" fmla="*/ 319528 w 386230"/>
                  <a:gd name="connsiteY4" fmla="*/ 54769 h 323710"/>
                  <a:gd name="connsiteX5" fmla="*/ 219515 w 386230"/>
                  <a:gd name="connsiteY5" fmla="*/ 71437 h 323710"/>
                  <a:gd name="connsiteX6" fmla="*/ 183796 w 386230"/>
                  <a:gd name="connsiteY6" fmla="*/ 0 h 323710"/>
                  <a:gd name="connsiteX0" fmla="*/ 183796 w 386309"/>
                  <a:gd name="connsiteY0" fmla="*/ 0 h 327247"/>
                  <a:gd name="connsiteX1" fmla="*/ 17109 w 386309"/>
                  <a:gd name="connsiteY1" fmla="*/ 259556 h 327247"/>
                  <a:gd name="connsiteX2" fmla="*/ 386203 w 386309"/>
                  <a:gd name="connsiteY2" fmla="*/ 188119 h 327247"/>
                  <a:gd name="connsiteX3" fmla="*/ 319528 w 386309"/>
                  <a:gd name="connsiteY3" fmla="*/ 123826 h 327247"/>
                  <a:gd name="connsiteX4" fmla="*/ 319528 w 386309"/>
                  <a:gd name="connsiteY4" fmla="*/ 54769 h 327247"/>
                  <a:gd name="connsiteX5" fmla="*/ 219515 w 386309"/>
                  <a:gd name="connsiteY5" fmla="*/ 71437 h 327247"/>
                  <a:gd name="connsiteX6" fmla="*/ 183796 w 386309"/>
                  <a:gd name="connsiteY6" fmla="*/ 0 h 327247"/>
                  <a:gd name="connsiteX0" fmla="*/ 183796 w 386279"/>
                  <a:gd name="connsiteY0" fmla="*/ 0 h 327247"/>
                  <a:gd name="connsiteX1" fmla="*/ 17109 w 386279"/>
                  <a:gd name="connsiteY1" fmla="*/ 259556 h 327247"/>
                  <a:gd name="connsiteX2" fmla="*/ 386203 w 386279"/>
                  <a:gd name="connsiteY2" fmla="*/ 188119 h 327247"/>
                  <a:gd name="connsiteX3" fmla="*/ 319528 w 386279"/>
                  <a:gd name="connsiteY3" fmla="*/ 123826 h 327247"/>
                  <a:gd name="connsiteX4" fmla="*/ 319528 w 386279"/>
                  <a:gd name="connsiteY4" fmla="*/ 54769 h 327247"/>
                  <a:gd name="connsiteX5" fmla="*/ 219515 w 386279"/>
                  <a:gd name="connsiteY5" fmla="*/ 71437 h 327247"/>
                  <a:gd name="connsiteX6" fmla="*/ 183796 w 386279"/>
                  <a:gd name="connsiteY6" fmla="*/ 0 h 327247"/>
                  <a:gd name="connsiteX0" fmla="*/ 183796 w 386303"/>
                  <a:gd name="connsiteY0" fmla="*/ 0 h 325143"/>
                  <a:gd name="connsiteX1" fmla="*/ 17109 w 386303"/>
                  <a:gd name="connsiteY1" fmla="*/ 259556 h 325143"/>
                  <a:gd name="connsiteX2" fmla="*/ 386203 w 386303"/>
                  <a:gd name="connsiteY2" fmla="*/ 188119 h 325143"/>
                  <a:gd name="connsiteX3" fmla="*/ 319528 w 386303"/>
                  <a:gd name="connsiteY3" fmla="*/ 123826 h 325143"/>
                  <a:gd name="connsiteX4" fmla="*/ 319528 w 386303"/>
                  <a:gd name="connsiteY4" fmla="*/ 54769 h 325143"/>
                  <a:gd name="connsiteX5" fmla="*/ 219515 w 386303"/>
                  <a:gd name="connsiteY5" fmla="*/ 71437 h 325143"/>
                  <a:gd name="connsiteX6" fmla="*/ 183796 w 386303"/>
                  <a:gd name="connsiteY6" fmla="*/ 0 h 325143"/>
                  <a:gd name="connsiteX0" fmla="*/ 183796 w 386303"/>
                  <a:gd name="connsiteY0" fmla="*/ 16 h 325159"/>
                  <a:gd name="connsiteX1" fmla="*/ 17109 w 386303"/>
                  <a:gd name="connsiteY1" fmla="*/ 259572 h 325159"/>
                  <a:gd name="connsiteX2" fmla="*/ 386203 w 386303"/>
                  <a:gd name="connsiteY2" fmla="*/ 188135 h 325159"/>
                  <a:gd name="connsiteX3" fmla="*/ 319528 w 386303"/>
                  <a:gd name="connsiteY3" fmla="*/ 123842 h 325159"/>
                  <a:gd name="connsiteX4" fmla="*/ 319528 w 386303"/>
                  <a:gd name="connsiteY4" fmla="*/ 54785 h 325159"/>
                  <a:gd name="connsiteX5" fmla="*/ 219515 w 386303"/>
                  <a:gd name="connsiteY5" fmla="*/ 71453 h 325159"/>
                  <a:gd name="connsiteX6" fmla="*/ 183796 w 386303"/>
                  <a:gd name="connsiteY6" fmla="*/ 16 h 325159"/>
                  <a:gd name="connsiteX0" fmla="*/ 183796 w 386303"/>
                  <a:gd name="connsiteY0" fmla="*/ 16 h 325159"/>
                  <a:gd name="connsiteX1" fmla="*/ 17109 w 386303"/>
                  <a:gd name="connsiteY1" fmla="*/ 259572 h 325159"/>
                  <a:gd name="connsiteX2" fmla="*/ 386203 w 386303"/>
                  <a:gd name="connsiteY2" fmla="*/ 188135 h 325159"/>
                  <a:gd name="connsiteX3" fmla="*/ 319528 w 386303"/>
                  <a:gd name="connsiteY3" fmla="*/ 123842 h 325159"/>
                  <a:gd name="connsiteX4" fmla="*/ 319528 w 386303"/>
                  <a:gd name="connsiteY4" fmla="*/ 54785 h 325159"/>
                  <a:gd name="connsiteX5" fmla="*/ 219515 w 386303"/>
                  <a:gd name="connsiteY5" fmla="*/ 71453 h 325159"/>
                  <a:gd name="connsiteX6" fmla="*/ 183796 w 386303"/>
                  <a:gd name="connsiteY6" fmla="*/ 16 h 325159"/>
                  <a:gd name="connsiteX0" fmla="*/ 183796 w 386303"/>
                  <a:gd name="connsiteY0" fmla="*/ 16 h 325159"/>
                  <a:gd name="connsiteX1" fmla="*/ 17109 w 386303"/>
                  <a:gd name="connsiteY1" fmla="*/ 259572 h 325159"/>
                  <a:gd name="connsiteX2" fmla="*/ 386203 w 386303"/>
                  <a:gd name="connsiteY2" fmla="*/ 188135 h 325159"/>
                  <a:gd name="connsiteX3" fmla="*/ 319528 w 386303"/>
                  <a:gd name="connsiteY3" fmla="*/ 123842 h 325159"/>
                  <a:gd name="connsiteX4" fmla="*/ 319528 w 386303"/>
                  <a:gd name="connsiteY4" fmla="*/ 54785 h 325159"/>
                  <a:gd name="connsiteX5" fmla="*/ 219515 w 386303"/>
                  <a:gd name="connsiteY5" fmla="*/ 71453 h 325159"/>
                  <a:gd name="connsiteX6" fmla="*/ 183796 w 386303"/>
                  <a:gd name="connsiteY6" fmla="*/ 16 h 325159"/>
                  <a:gd name="connsiteX0" fmla="*/ 183796 w 386303"/>
                  <a:gd name="connsiteY0" fmla="*/ 16 h 325159"/>
                  <a:gd name="connsiteX1" fmla="*/ 17109 w 386303"/>
                  <a:gd name="connsiteY1" fmla="*/ 259572 h 325159"/>
                  <a:gd name="connsiteX2" fmla="*/ 386203 w 386303"/>
                  <a:gd name="connsiteY2" fmla="*/ 188135 h 325159"/>
                  <a:gd name="connsiteX3" fmla="*/ 319528 w 386303"/>
                  <a:gd name="connsiteY3" fmla="*/ 123842 h 325159"/>
                  <a:gd name="connsiteX4" fmla="*/ 319528 w 386303"/>
                  <a:gd name="connsiteY4" fmla="*/ 54785 h 325159"/>
                  <a:gd name="connsiteX5" fmla="*/ 219515 w 386303"/>
                  <a:gd name="connsiteY5" fmla="*/ 71453 h 325159"/>
                  <a:gd name="connsiteX6" fmla="*/ 183796 w 386303"/>
                  <a:gd name="connsiteY6" fmla="*/ 16 h 325159"/>
                  <a:gd name="connsiteX0" fmla="*/ 185471 w 387978"/>
                  <a:gd name="connsiteY0" fmla="*/ 16 h 325159"/>
                  <a:gd name="connsiteX1" fmla="*/ 18784 w 387978"/>
                  <a:gd name="connsiteY1" fmla="*/ 259572 h 325159"/>
                  <a:gd name="connsiteX2" fmla="*/ 387878 w 387978"/>
                  <a:gd name="connsiteY2" fmla="*/ 188135 h 325159"/>
                  <a:gd name="connsiteX3" fmla="*/ 321203 w 387978"/>
                  <a:gd name="connsiteY3" fmla="*/ 123842 h 325159"/>
                  <a:gd name="connsiteX4" fmla="*/ 321203 w 387978"/>
                  <a:gd name="connsiteY4" fmla="*/ 54785 h 325159"/>
                  <a:gd name="connsiteX5" fmla="*/ 221190 w 387978"/>
                  <a:gd name="connsiteY5" fmla="*/ 71453 h 325159"/>
                  <a:gd name="connsiteX6" fmla="*/ 185471 w 387978"/>
                  <a:gd name="connsiteY6" fmla="*/ 16 h 325159"/>
                  <a:gd name="connsiteX0" fmla="*/ 184800 w 387307"/>
                  <a:gd name="connsiteY0" fmla="*/ 16 h 325159"/>
                  <a:gd name="connsiteX1" fmla="*/ 18113 w 387307"/>
                  <a:gd name="connsiteY1" fmla="*/ 259572 h 325159"/>
                  <a:gd name="connsiteX2" fmla="*/ 387207 w 387307"/>
                  <a:gd name="connsiteY2" fmla="*/ 188135 h 325159"/>
                  <a:gd name="connsiteX3" fmla="*/ 320532 w 387307"/>
                  <a:gd name="connsiteY3" fmla="*/ 123842 h 325159"/>
                  <a:gd name="connsiteX4" fmla="*/ 320532 w 387307"/>
                  <a:gd name="connsiteY4" fmla="*/ 54785 h 325159"/>
                  <a:gd name="connsiteX5" fmla="*/ 220519 w 387307"/>
                  <a:gd name="connsiteY5" fmla="*/ 71453 h 325159"/>
                  <a:gd name="connsiteX6" fmla="*/ 184800 w 387307"/>
                  <a:gd name="connsiteY6" fmla="*/ 16 h 325159"/>
                  <a:gd name="connsiteX0" fmla="*/ 182465 w 384972"/>
                  <a:gd name="connsiteY0" fmla="*/ 16 h 325159"/>
                  <a:gd name="connsiteX1" fmla="*/ 15778 w 384972"/>
                  <a:gd name="connsiteY1" fmla="*/ 259572 h 325159"/>
                  <a:gd name="connsiteX2" fmla="*/ 384872 w 384972"/>
                  <a:gd name="connsiteY2" fmla="*/ 188135 h 325159"/>
                  <a:gd name="connsiteX3" fmla="*/ 318197 w 384972"/>
                  <a:gd name="connsiteY3" fmla="*/ 123842 h 325159"/>
                  <a:gd name="connsiteX4" fmla="*/ 318197 w 384972"/>
                  <a:gd name="connsiteY4" fmla="*/ 54785 h 325159"/>
                  <a:gd name="connsiteX5" fmla="*/ 218184 w 384972"/>
                  <a:gd name="connsiteY5" fmla="*/ 71453 h 325159"/>
                  <a:gd name="connsiteX6" fmla="*/ 182465 w 384972"/>
                  <a:gd name="connsiteY6" fmla="*/ 16 h 325159"/>
                  <a:gd name="connsiteX0" fmla="*/ 182465 w 384962"/>
                  <a:gd name="connsiteY0" fmla="*/ 16 h 321229"/>
                  <a:gd name="connsiteX1" fmla="*/ 15778 w 384962"/>
                  <a:gd name="connsiteY1" fmla="*/ 259572 h 321229"/>
                  <a:gd name="connsiteX2" fmla="*/ 384872 w 384962"/>
                  <a:gd name="connsiteY2" fmla="*/ 188135 h 321229"/>
                  <a:gd name="connsiteX3" fmla="*/ 318197 w 384962"/>
                  <a:gd name="connsiteY3" fmla="*/ 123842 h 321229"/>
                  <a:gd name="connsiteX4" fmla="*/ 318197 w 384962"/>
                  <a:gd name="connsiteY4" fmla="*/ 54785 h 321229"/>
                  <a:gd name="connsiteX5" fmla="*/ 218184 w 384962"/>
                  <a:gd name="connsiteY5" fmla="*/ 71453 h 321229"/>
                  <a:gd name="connsiteX6" fmla="*/ 182465 w 384962"/>
                  <a:gd name="connsiteY6" fmla="*/ 16 h 32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4962" h="321229">
                    <a:moveTo>
                      <a:pt x="182465" y="16"/>
                    </a:moveTo>
                    <a:cubicBezTo>
                      <a:pt x="21333" y="45260"/>
                      <a:pt x="-29404" y="220983"/>
                      <a:pt x="15778" y="259572"/>
                    </a:cubicBezTo>
                    <a:cubicBezTo>
                      <a:pt x="205102" y="407834"/>
                      <a:pt x="389635" y="250048"/>
                      <a:pt x="384872" y="188135"/>
                    </a:cubicBezTo>
                    <a:cubicBezTo>
                      <a:pt x="385820" y="164339"/>
                      <a:pt x="372965" y="134160"/>
                      <a:pt x="318197" y="123842"/>
                    </a:cubicBezTo>
                    <a:cubicBezTo>
                      <a:pt x="333279" y="89711"/>
                      <a:pt x="338070" y="74583"/>
                      <a:pt x="318197" y="54785"/>
                    </a:cubicBezTo>
                    <a:cubicBezTo>
                      <a:pt x="300095" y="42771"/>
                      <a:pt x="256285" y="49229"/>
                      <a:pt x="218184" y="71453"/>
                    </a:cubicBezTo>
                    <a:cubicBezTo>
                      <a:pt x="227709" y="35735"/>
                      <a:pt x="224656" y="-885"/>
                      <a:pt x="182465" y="16"/>
                    </a:cubicBezTo>
                    <a:close/>
                  </a:path>
                </a:pathLst>
              </a:cu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3" name="组合 12"/>
              <p:cNvGrpSpPr/>
              <p:nvPr/>
            </p:nvGrpSpPr>
            <p:grpSpPr>
              <a:xfrm rot="2700000">
                <a:off x="6328436" y="6530068"/>
                <a:ext cx="264946" cy="264944"/>
                <a:chOff x="6732588" y="6244158"/>
                <a:chExt cx="431998" cy="431998"/>
              </a:xfrm>
            </p:grpSpPr>
            <p:sp>
              <p:nvSpPr>
                <p:cNvPr id="14" name="弧形 13"/>
                <p:cNvSpPr/>
                <p:nvPr/>
              </p:nvSpPr>
              <p:spPr>
                <a:xfrm rot="18900000">
                  <a:off x="6732588" y="6244158"/>
                  <a:ext cx="431998" cy="431998"/>
                </a:xfrm>
                <a:prstGeom prst="arc">
                  <a:avLst/>
                </a:prstGeom>
                <a:noFill/>
                <a:ln w="1270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" name="弧形 14"/>
                <p:cNvSpPr/>
                <p:nvPr/>
              </p:nvSpPr>
              <p:spPr>
                <a:xfrm rot="18900000">
                  <a:off x="6843727" y="6355367"/>
                  <a:ext cx="209650" cy="209650"/>
                </a:xfrm>
                <a:prstGeom prst="arc">
                  <a:avLst/>
                </a:prstGeom>
                <a:noFill/>
                <a:ln w="12700" cap="rnd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10" name="组合 9"/>
            <p:cNvGrpSpPr/>
            <p:nvPr/>
          </p:nvGrpSpPr>
          <p:grpSpPr>
            <a:xfrm>
              <a:off x="2098896" y="4097637"/>
              <a:ext cx="635640" cy="789179"/>
              <a:chOff x="3177079" y="2701819"/>
              <a:chExt cx="416195" cy="516727"/>
            </a:xfrm>
          </p:grpSpPr>
          <p:sp>
            <p:nvSpPr>
              <p:cNvPr id="7" name="等腰三角形 7"/>
              <p:cNvSpPr/>
              <p:nvPr/>
            </p:nvSpPr>
            <p:spPr>
              <a:xfrm rot="13305170">
                <a:off x="3177079" y="2701819"/>
                <a:ext cx="416195" cy="516727"/>
              </a:xfrm>
              <a:custGeom>
                <a:avLst/>
                <a:gdLst/>
                <a:ahLst/>
                <a:cxnLst/>
                <a:rect l="l" t="t" r="r" b="b"/>
                <a:pathLst>
                  <a:path w="416195" h="516727">
                    <a:moveTo>
                      <a:pt x="338020" y="456762"/>
                    </a:moveTo>
                    <a:cubicBezTo>
                      <a:pt x="248247" y="536895"/>
                      <a:pt x="117304" y="536690"/>
                      <a:pt x="45550" y="456304"/>
                    </a:cubicBezTo>
                    <a:cubicBezTo>
                      <a:pt x="-26204" y="375919"/>
                      <a:pt x="-11598" y="245792"/>
                      <a:pt x="78174" y="165659"/>
                    </a:cubicBezTo>
                    <a:cubicBezTo>
                      <a:pt x="100826" y="145440"/>
                      <a:pt x="126098" y="130335"/>
                      <a:pt x="152430" y="120475"/>
                    </a:cubicBezTo>
                    <a:lnTo>
                      <a:pt x="206983" y="0"/>
                    </a:lnTo>
                    <a:lnTo>
                      <a:pt x="257190" y="110879"/>
                    </a:lnTo>
                    <a:cubicBezTo>
                      <a:pt x="300735" y="113128"/>
                      <a:pt x="340807" y="132690"/>
                      <a:pt x="370645" y="166117"/>
                    </a:cubicBezTo>
                    <a:cubicBezTo>
                      <a:pt x="442399" y="246502"/>
                      <a:pt x="427793" y="376629"/>
                      <a:pt x="338020" y="456762"/>
                    </a:cubicBezTo>
                    <a:close/>
                  </a:path>
                </a:pathLst>
              </a:custGeom>
              <a:noFill/>
              <a:ln w="127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323159" y="2869770"/>
                <a:ext cx="36000" cy="36000"/>
              </a:xfrm>
              <a:prstGeom prst="ellipse">
                <a:avLst/>
              </a:prstGeom>
              <a:solidFill>
                <a:srgbClr val="C00000"/>
              </a:solidFill>
              <a:ln w="127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3485084" y="2869770"/>
                <a:ext cx="36000" cy="36000"/>
              </a:xfrm>
              <a:prstGeom prst="ellipse">
                <a:avLst/>
              </a:prstGeom>
              <a:solidFill>
                <a:srgbClr val="C00000"/>
              </a:solidFill>
              <a:ln w="127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任意多边形 4"/>
            <p:cNvSpPr/>
            <p:nvPr/>
          </p:nvSpPr>
          <p:spPr>
            <a:xfrm>
              <a:off x="4655840" y="1661452"/>
              <a:ext cx="617632" cy="681913"/>
            </a:xfrm>
            <a:custGeom>
              <a:avLst/>
              <a:gdLst>
                <a:gd name="connsiteX0" fmla="*/ 166687 w 335756"/>
                <a:gd name="connsiteY0" fmla="*/ 0 h 414338"/>
                <a:gd name="connsiteX1" fmla="*/ 19050 w 335756"/>
                <a:gd name="connsiteY1" fmla="*/ 202406 h 414338"/>
                <a:gd name="connsiteX2" fmla="*/ 26194 w 335756"/>
                <a:gd name="connsiteY2" fmla="*/ 330994 h 414338"/>
                <a:gd name="connsiteX3" fmla="*/ 40481 w 335756"/>
                <a:gd name="connsiteY3" fmla="*/ 352425 h 414338"/>
                <a:gd name="connsiteX4" fmla="*/ 0 w 335756"/>
                <a:gd name="connsiteY4" fmla="*/ 385763 h 414338"/>
                <a:gd name="connsiteX5" fmla="*/ 164306 w 335756"/>
                <a:gd name="connsiteY5" fmla="*/ 414338 h 414338"/>
                <a:gd name="connsiteX6" fmla="*/ 335756 w 335756"/>
                <a:gd name="connsiteY6" fmla="*/ 390525 h 414338"/>
                <a:gd name="connsiteX7" fmla="*/ 297656 w 335756"/>
                <a:gd name="connsiteY7" fmla="*/ 352425 h 414338"/>
                <a:gd name="connsiteX8" fmla="*/ 316706 w 335756"/>
                <a:gd name="connsiteY8" fmla="*/ 330994 h 414338"/>
                <a:gd name="connsiteX9" fmla="*/ 326231 w 335756"/>
                <a:gd name="connsiteY9" fmla="*/ 197644 h 414338"/>
                <a:gd name="connsiteX10" fmla="*/ 166687 w 335756"/>
                <a:gd name="connsiteY10" fmla="*/ 0 h 414338"/>
                <a:gd name="connsiteX0" fmla="*/ 166687 w 335756"/>
                <a:gd name="connsiteY0" fmla="*/ 600 h 414938"/>
                <a:gd name="connsiteX1" fmla="*/ 19050 w 335756"/>
                <a:gd name="connsiteY1" fmla="*/ 203006 h 414938"/>
                <a:gd name="connsiteX2" fmla="*/ 26194 w 335756"/>
                <a:gd name="connsiteY2" fmla="*/ 331594 h 414938"/>
                <a:gd name="connsiteX3" fmla="*/ 40481 w 335756"/>
                <a:gd name="connsiteY3" fmla="*/ 353025 h 414938"/>
                <a:gd name="connsiteX4" fmla="*/ 0 w 335756"/>
                <a:gd name="connsiteY4" fmla="*/ 386363 h 414938"/>
                <a:gd name="connsiteX5" fmla="*/ 164306 w 335756"/>
                <a:gd name="connsiteY5" fmla="*/ 414938 h 414938"/>
                <a:gd name="connsiteX6" fmla="*/ 335756 w 335756"/>
                <a:gd name="connsiteY6" fmla="*/ 391125 h 414938"/>
                <a:gd name="connsiteX7" fmla="*/ 297656 w 335756"/>
                <a:gd name="connsiteY7" fmla="*/ 353025 h 414938"/>
                <a:gd name="connsiteX8" fmla="*/ 316706 w 335756"/>
                <a:gd name="connsiteY8" fmla="*/ 331594 h 414938"/>
                <a:gd name="connsiteX9" fmla="*/ 326231 w 335756"/>
                <a:gd name="connsiteY9" fmla="*/ 198244 h 414938"/>
                <a:gd name="connsiteX10" fmla="*/ 166687 w 335756"/>
                <a:gd name="connsiteY10" fmla="*/ 600 h 414938"/>
                <a:gd name="connsiteX0" fmla="*/ 166687 w 335756"/>
                <a:gd name="connsiteY0" fmla="*/ 600 h 414938"/>
                <a:gd name="connsiteX1" fmla="*/ 4763 w 335756"/>
                <a:gd name="connsiteY1" fmla="*/ 203006 h 414938"/>
                <a:gd name="connsiteX2" fmla="*/ 26194 w 335756"/>
                <a:gd name="connsiteY2" fmla="*/ 331594 h 414938"/>
                <a:gd name="connsiteX3" fmla="*/ 40481 w 335756"/>
                <a:gd name="connsiteY3" fmla="*/ 353025 h 414938"/>
                <a:gd name="connsiteX4" fmla="*/ 0 w 335756"/>
                <a:gd name="connsiteY4" fmla="*/ 386363 h 414938"/>
                <a:gd name="connsiteX5" fmla="*/ 164306 w 335756"/>
                <a:gd name="connsiteY5" fmla="*/ 414938 h 414938"/>
                <a:gd name="connsiteX6" fmla="*/ 335756 w 335756"/>
                <a:gd name="connsiteY6" fmla="*/ 391125 h 414938"/>
                <a:gd name="connsiteX7" fmla="*/ 297656 w 335756"/>
                <a:gd name="connsiteY7" fmla="*/ 353025 h 414938"/>
                <a:gd name="connsiteX8" fmla="*/ 316706 w 335756"/>
                <a:gd name="connsiteY8" fmla="*/ 331594 h 414938"/>
                <a:gd name="connsiteX9" fmla="*/ 326231 w 335756"/>
                <a:gd name="connsiteY9" fmla="*/ 198244 h 414938"/>
                <a:gd name="connsiteX10" fmla="*/ 166687 w 335756"/>
                <a:gd name="connsiteY10" fmla="*/ 600 h 414938"/>
                <a:gd name="connsiteX0" fmla="*/ 166687 w 335756"/>
                <a:gd name="connsiteY0" fmla="*/ 638 h 414976"/>
                <a:gd name="connsiteX1" fmla="*/ 4763 w 335756"/>
                <a:gd name="connsiteY1" fmla="*/ 203044 h 414976"/>
                <a:gd name="connsiteX2" fmla="*/ 26194 w 335756"/>
                <a:gd name="connsiteY2" fmla="*/ 331632 h 414976"/>
                <a:gd name="connsiteX3" fmla="*/ 40481 w 335756"/>
                <a:gd name="connsiteY3" fmla="*/ 353063 h 414976"/>
                <a:gd name="connsiteX4" fmla="*/ 0 w 335756"/>
                <a:gd name="connsiteY4" fmla="*/ 386401 h 414976"/>
                <a:gd name="connsiteX5" fmla="*/ 164306 w 335756"/>
                <a:gd name="connsiteY5" fmla="*/ 414976 h 414976"/>
                <a:gd name="connsiteX6" fmla="*/ 335756 w 335756"/>
                <a:gd name="connsiteY6" fmla="*/ 391163 h 414976"/>
                <a:gd name="connsiteX7" fmla="*/ 297656 w 335756"/>
                <a:gd name="connsiteY7" fmla="*/ 353063 h 414976"/>
                <a:gd name="connsiteX8" fmla="*/ 316706 w 335756"/>
                <a:gd name="connsiteY8" fmla="*/ 331632 h 414976"/>
                <a:gd name="connsiteX9" fmla="*/ 326231 w 335756"/>
                <a:gd name="connsiteY9" fmla="*/ 198282 h 414976"/>
                <a:gd name="connsiteX10" fmla="*/ 166687 w 335756"/>
                <a:gd name="connsiteY10" fmla="*/ 638 h 414976"/>
                <a:gd name="connsiteX0" fmla="*/ 166687 w 335756"/>
                <a:gd name="connsiteY0" fmla="*/ 638 h 414976"/>
                <a:gd name="connsiteX1" fmla="*/ 14288 w 335756"/>
                <a:gd name="connsiteY1" fmla="*/ 203044 h 414976"/>
                <a:gd name="connsiteX2" fmla="*/ 26194 w 335756"/>
                <a:gd name="connsiteY2" fmla="*/ 331632 h 414976"/>
                <a:gd name="connsiteX3" fmla="*/ 40481 w 335756"/>
                <a:gd name="connsiteY3" fmla="*/ 353063 h 414976"/>
                <a:gd name="connsiteX4" fmla="*/ 0 w 335756"/>
                <a:gd name="connsiteY4" fmla="*/ 386401 h 414976"/>
                <a:gd name="connsiteX5" fmla="*/ 164306 w 335756"/>
                <a:gd name="connsiteY5" fmla="*/ 414976 h 414976"/>
                <a:gd name="connsiteX6" fmla="*/ 335756 w 335756"/>
                <a:gd name="connsiteY6" fmla="*/ 391163 h 414976"/>
                <a:gd name="connsiteX7" fmla="*/ 297656 w 335756"/>
                <a:gd name="connsiteY7" fmla="*/ 353063 h 414976"/>
                <a:gd name="connsiteX8" fmla="*/ 316706 w 335756"/>
                <a:gd name="connsiteY8" fmla="*/ 331632 h 414976"/>
                <a:gd name="connsiteX9" fmla="*/ 326231 w 335756"/>
                <a:gd name="connsiteY9" fmla="*/ 198282 h 414976"/>
                <a:gd name="connsiteX10" fmla="*/ 166687 w 335756"/>
                <a:gd name="connsiteY10" fmla="*/ 638 h 414976"/>
                <a:gd name="connsiteX0" fmla="*/ 166687 w 335756"/>
                <a:gd name="connsiteY0" fmla="*/ 638 h 414976"/>
                <a:gd name="connsiteX1" fmla="*/ 14288 w 335756"/>
                <a:gd name="connsiteY1" fmla="*/ 203044 h 414976"/>
                <a:gd name="connsiteX2" fmla="*/ 26194 w 335756"/>
                <a:gd name="connsiteY2" fmla="*/ 331632 h 414976"/>
                <a:gd name="connsiteX3" fmla="*/ 40481 w 335756"/>
                <a:gd name="connsiteY3" fmla="*/ 353063 h 414976"/>
                <a:gd name="connsiteX4" fmla="*/ 0 w 335756"/>
                <a:gd name="connsiteY4" fmla="*/ 386401 h 414976"/>
                <a:gd name="connsiteX5" fmla="*/ 164306 w 335756"/>
                <a:gd name="connsiteY5" fmla="*/ 414976 h 414976"/>
                <a:gd name="connsiteX6" fmla="*/ 335756 w 335756"/>
                <a:gd name="connsiteY6" fmla="*/ 391163 h 414976"/>
                <a:gd name="connsiteX7" fmla="*/ 297656 w 335756"/>
                <a:gd name="connsiteY7" fmla="*/ 353063 h 414976"/>
                <a:gd name="connsiteX8" fmla="*/ 316706 w 335756"/>
                <a:gd name="connsiteY8" fmla="*/ 331632 h 414976"/>
                <a:gd name="connsiteX9" fmla="*/ 326231 w 335756"/>
                <a:gd name="connsiteY9" fmla="*/ 198282 h 414976"/>
                <a:gd name="connsiteX10" fmla="*/ 166687 w 335756"/>
                <a:gd name="connsiteY10" fmla="*/ 638 h 414976"/>
                <a:gd name="connsiteX0" fmla="*/ 166687 w 335756"/>
                <a:gd name="connsiteY0" fmla="*/ 610 h 414948"/>
                <a:gd name="connsiteX1" fmla="*/ 14288 w 335756"/>
                <a:gd name="connsiteY1" fmla="*/ 203016 h 414948"/>
                <a:gd name="connsiteX2" fmla="*/ 26194 w 335756"/>
                <a:gd name="connsiteY2" fmla="*/ 331604 h 414948"/>
                <a:gd name="connsiteX3" fmla="*/ 40481 w 335756"/>
                <a:gd name="connsiteY3" fmla="*/ 353035 h 414948"/>
                <a:gd name="connsiteX4" fmla="*/ 0 w 335756"/>
                <a:gd name="connsiteY4" fmla="*/ 386373 h 414948"/>
                <a:gd name="connsiteX5" fmla="*/ 164306 w 335756"/>
                <a:gd name="connsiteY5" fmla="*/ 414948 h 414948"/>
                <a:gd name="connsiteX6" fmla="*/ 335756 w 335756"/>
                <a:gd name="connsiteY6" fmla="*/ 391135 h 414948"/>
                <a:gd name="connsiteX7" fmla="*/ 297656 w 335756"/>
                <a:gd name="connsiteY7" fmla="*/ 353035 h 414948"/>
                <a:gd name="connsiteX8" fmla="*/ 316706 w 335756"/>
                <a:gd name="connsiteY8" fmla="*/ 331604 h 414948"/>
                <a:gd name="connsiteX9" fmla="*/ 326231 w 335756"/>
                <a:gd name="connsiteY9" fmla="*/ 198254 h 414948"/>
                <a:gd name="connsiteX10" fmla="*/ 166687 w 335756"/>
                <a:gd name="connsiteY10" fmla="*/ 610 h 414948"/>
                <a:gd name="connsiteX0" fmla="*/ 178593 w 335756"/>
                <a:gd name="connsiteY0" fmla="*/ 610 h 414948"/>
                <a:gd name="connsiteX1" fmla="*/ 14288 w 335756"/>
                <a:gd name="connsiteY1" fmla="*/ 203016 h 414948"/>
                <a:gd name="connsiteX2" fmla="*/ 26194 w 335756"/>
                <a:gd name="connsiteY2" fmla="*/ 331604 h 414948"/>
                <a:gd name="connsiteX3" fmla="*/ 40481 w 335756"/>
                <a:gd name="connsiteY3" fmla="*/ 353035 h 414948"/>
                <a:gd name="connsiteX4" fmla="*/ 0 w 335756"/>
                <a:gd name="connsiteY4" fmla="*/ 386373 h 414948"/>
                <a:gd name="connsiteX5" fmla="*/ 164306 w 335756"/>
                <a:gd name="connsiteY5" fmla="*/ 414948 h 414948"/>
                <a:gd name="connsiteX6" fmla="*/ 335756 w 335756"/>
                <a:gd name="connsiteY6" fmla="*/ 391135 h 414948"/>
                <a:gd name="connsiteX7" fmla="*/ 297656 w 335756"/>
                <a:gd name="connsiteY7" fmla="*/ 353035 h 414948"/>
                <a:gd name="connsiteX8" fmla="*/ 316706 w 335756"/>
                <a:gd name="connsiteY8" fmla="*/ 331604 h 414948"/>
                <a:gd name="connsiteX9" fmla="*/ 326231 w 335756"/>
                <a:gd name="connsiteY9" fmla="*/ 198254 h 414948"/>
                <a:gd name="connsiteX10" fmla="*/ 178593 w 335756"/>
                <a:gd name="connsiteY10" fmla="*/ 610 h 414948"/>
                <a:gd name="connsiteX0" fmla="*/ 178593 w 335756"/>
                <a:gd name="connsiteY0" fmla="*/ 874 h 415212"/>
                <a:gd name="connsiteX1" fmla="*/ 14288 w 335756"/>
                <a:gd name="connsiteY1" fmla="*/ 203280 h 415212"/>
                <a:gd name="connsiteX2" fmla="*/ 26194 w 335756"/>
                <a:gd name="connsiteY2" fmla="*/ 331868 h 415212"/>
                <a:gd name="connsiteX3" fmla="*/ 40481 w 335756"/>
                <a:gd name="connsiteY3" fmla="*/ 353299 h 415212"/>
                <a:gd name="connsiteX4" fmla="*/ 0 w 335756"/>
                <a:gd name="connsiteY4" fmla="*/ 386637 h 415212"/>
                <a:gd name="connsiteX5" fmla="*/ 164306 w 335756"/>
                <a:gd name="connsiteY5" fmla="*/ 415212 h 415212"/>
                <a:gd name="connsiteX6" fmla="*/ 335756 w 335756"/>
                <a:gd name="connsiteY6" fmla="*/ 391399 h 415212"/>
                <a:gd name="connsiteX7" fmla="*/ 297656 w 335756"/>
                <a:gd name="connsiteY7" fmla="*/ 353299 h 415212"/>
                <a:gd name="connsiteX8" fmla="*/ 316706 w 335756"/>
                <a:gd name="connsiteY8" fmla="*/ 331868 h 415212"/>
                <a:gd name="connsiteX9" fmla="*/ 326231 w 335756"/>
                <a:gd name="connsiteY9" fmla="*/ 198518 h 415212"/>
                <a:gd name="connsiteX10" fmla="*/ 178593 w 335756"/>
                <a:gd name="connsiteY10" fmla="*/ 874 h 415212"/>
                <a:gd name="connsiteX0" fmla="*/ 178593 w 335756"/>
                <a:gd name="connsiteY0" fmla="*/ 930 h 415268"/>
                <a:gd name="connsiteX1" fmla="*/ 14288 w 335756"/>
                <a:gd name="connsiteY1" fmla="*/ 203336 h 415268"/>
                <a:gd name="connsiteX2" fmla="*/ 26194 w 335756"/>
                <a:gd name="connsiteY2" fmla="*/ 331924 h 415268"/>
                <a:gd name="connsiteX3" fmla="*/ 40481 w 335756"/>
                <a:gd name="connsiteY3" fmla="*/ 353355 h 415268"/>
                <a:gd name="connsiteX4" fmla="*/ 0 w 335756"/>
                <a:gd name="connsiteY4" fmla="*/ 386693 h 415268"/>
                <a:gd name="connsiteX5" fmla="*/ 164306 w 335756"/>
                <a:gd name="connsiteY5" fmla="*/ 415268 h 415268"/>
                <a:gd name="connsiteX6" fmla="*/ 335756 w 335756"/>
                <a:gd name="connsiteY6" fmla="*/ 391455 h 415268"/>
                <a:gd name="connsiteX7" fmla="*/ 297656 w 335756"/>
                <a:gd name="connsiteY7" fmla="*/ 353355 h 415268"/>
                <a:gd name="connsiteX8" fmla="*/ 316706 w 335756"/>
                <a:gd name="connsiteY8" fmla="*/ 331924 h 415268"/>
                <a:gd name="connsiteX9" fmla="*/ 326231 w 335756"/>
                <a:gd name="connsiteY9" fmla="*/ 198574 h 415268"/>
                <a:gd name="connsiteX10" fmla="*/ 178593 w 335756"/>
                <a:gd name="connsiteY10" fmla="*/ 930 h 415268"/>
                <a:gd name="connsiteX0" fmla="*/ 178593 w 335756"/>
                <a:gd name="connsiteY0" fmla="*/ 930 h 415268"/>
                <a:gd name="connsiteX1" fmla="*/ 14288 w 335756"/>
                <a:gd name="connsiteY1" fmla="*/ 203336 h 415268"/>
                <a:gd name="connsiteX2" fmla="*/ 26194 w 335756"/>
                <a:gd name="connsiteY2" fmla="*/ 331924 h 415268"/>
                <a:gd name="connsiteX3" fmla="*/ 40481 w 335756"/>
                <a:gd name="connsiteY3" fmla="*/ 353355 h 415268"/>
                <a:gd name="connsiteX4" fmla="*/ 0 w 335756"/>
                <a:gd name="connsiteY4" fmla="*/ 386693 h 415268"/>
                <a:gd name="connsiteX5" fmla="*/ 164306 w 335756"/>
                <a:gd name="connsiteY5" fmla="*/ 415268 h 415268"/>
                <a:gd name="connsiteX6" fmla="*/ 335756 w 335756"/>
                <a:gd name="connsiteY6" fmla="*/ 391455 h 415268"/>
                <a:gd name="connsiteX7" fmla="*/ 297656 w 335756"/>
                <a:gd name="connsiteY7" fmla="*/ 353355 h 415268"/>
                <a:gd name="connsiteX8" fmla="*/ 316706 w 335756"/>
                <a:gd name="connsiteY8" fmla="*/ 331924 h 415268"/>
                <a:gd name="connsiteX9" fmla="*/ 326231 w 335756"/>
                <a:gd name="connsiteY9" fmla="*/ 198574 h 415268"/>
                <a:gd name="connsiteX10" fmla="*/ 178593 w 335756"/>
                <a:gd name="connsiteY10" fmla="*/ 930 h 415268"/>
                <a:gd name="connsiteX0" fmla="*/ 178593 w 335756"/>
                <a:gd name="connsiteY0" fmla="*/ 930 h 415268"/>
                <a:gd name="connsiteX1" fmla="*/ 14288 w 335756"/>
                <a:gd name="connsiteY1" fmla="*/ 203336 h 415268"/>
                <a:gd name="connsiteX2" fmla="*/ 26194 w 335756"/>
                <a:gd name="connsiteY2" fmla="*/ 331924 h 415268"/>
                <a:gd name="connsiteX3" fmla="*/ 40481 w 335756"/>
                <a:gd name="connsiteY3" fmla="*/ 353355 h 415268"/>
                <a:gd name="connsiteX4" fmla="*/ 0 w 335756"/>
                <a:gd name="connsiteY4" fmla="*/ 386693 h 415268"/>
                <a:gd name="connsiteX5" fmla="*/ 164306 w 335756"/>
                <a:gd name="connsiteY5" fmla="*/ 415268 h 415268"/>
                <a:gd name="connsiteX6" fmla="*/ 335756 w 335756"/>
                <a:gd name="connsiteY6" fmla="*/ 391455 h 415268"/>
                <a:gd name="connsiteX7" fmla="*/ 297656 w 335756"/>
                <a:gd name="connsiteY7" fmla="*/ 353355 h 415268"/>
                <a:gd name="connsiteX8" fmla="*/ 316706 w 335756"/>
                <a:gd name="connsiteY8" fmla="*/ 331924 h 415268"/>
                <a:gd name="connsiteX9" fmla="*/ 326231 w 335756"/>
                <a:gd name="connsiteY9" fmla="*/ 198574 h 415268"/>
                <a:gd name="connsiteX10" fmla="*/ 178593 w 335756"/>
                <a:gd name="connsiteY10" fmla="*/ 930 h 415268"/>
                <a:gd name="connsiteX0" fmla="*/ 178593 w 335756"/>
                <a:gd name="connsiteY0" fmla="*/ 930 h 415268"/>
                <a:gd name="connsiteX1" fmla="*/ 14288 w 335756"/>
                <a:gd name="connsiteY1" fmla="*/ 203336 h 415268"/>
                <a:gd name="connsiteX2" fmla="*/ 26194 w 335756"/>
                <a:gd name="connsiteY2" fmla="*/ 331924 h 415268"/>
                <a:gd name="connsiteX3" fmla="*/ 40481 w 335756"/>
                <a:gd name="connsiteY3" fmla="*/ 353355 h 415268"/>
                <a:gd name="connsiteX4" fmla="*/ 0 w 335756"/>
                <a:gd name="connsiteY4" fmla="*/ 386693 h 415268"/>
                <a:gd name="connsiteX5" fmla="*/ 164306 w 335756"/>
                <a:gd name="connsiteY5" fmla="*/ 415268 h 415268"/>
                <a:gd name="connsiteX6" fmla="*/ 335756 w 335756"/>
                <a:gd name="connsiteY6" fmla="*/ 391455 h 415268"/>
                <a:gd name="connsiteX7" fmla="*/ 297656 w 335756"/>
                <a:gd name="connsiteY7" fmla="*/ 353355 h 415268"/>
                <a:gd name="connsiteX8" fmla="*/ 316706 w 335756"/>
                <a:gd name="connsiteY8" fmla="*/ 331924 h 415268"/>
                <a:gd name="connsiteX9" fmla="*/ 326231 w 335756"/>
                <a:gd name="connsiteY9" fmla="*/ 198574 h 415268"/>
                <a:gd name="connsiteX10" fmla="*/ 178593 w 335756"/>
                <a:gd name="connsiteY10" fmla="*/ 930 h 415268"/>
                <a:gd name="connsiteX0" fmla="*/ 178593 w 373856"/>
                <a:gd name="connsiteY0" fmla="*/ 930 h 415268"/>
                <a:gd name="connsiteX1" fmla="*/ 14288 w 373856"/>
                <a:gd name="connsiteY1" fmla="*/ 203336 h 415268"/>
                <a:gd name="connsiteX2" fmla="*/ 26194 w 373856"/>
                <a:gd name="connsiteY2" fmla="*/ 331924 h 415268"/>
                <a:gd name="connsiteX3" fmla="*/ 40481 w 373856"/>
                <a:gd name="connsiteY3" fmla="*/ 353355 h 415268"/>
                <a:gd name="connsiteX4" fmla="*/ 0 w 373856"/>
                <a:gd name="connsiteY4" fmla="*/ 386693 h 415268"/>
                <a:gd name="connsiteX5" fmla="*/ 164306 w 373856"/>
                <a:gd name="connsiteY5" fmla="*/ 415268 h 415268"/>
                <a:gd name="connsiteX6" fmla="*/ 335756 w 373856"/>
                <a:gd name="connsiteY6" fmla="*/ 391455 h 415268"/>
                <a:gd name="connsiteX7" fmla="*/ 297656 w 373856"/>
                <a:gd name="connsiteY7" fmla="*/ 353355 h 415268"/>
                <a:gd name="connsiteX8" fmla="*/ 316706 w 373856"/>
                <a:gd name="connsiteY8" fmla="*/ 331924 h 415268"/>
                <a:gd name="connsiteX9" fmla="*/ 373856 w 373856"/>
                <a:gd name="connsiteY9" fmla="*/ 198574 h 415268"/>
                <a:gd name="connsiteX10" fmla="*/ 178593 w 373856"/>
                <a:gd name="connsiteY10" fmla="*/ 930 h 415268"/>
                <a:gd name="connsiteX0" fmla="*/ 178593 w 335756"/>
                <a:gd name="connsiteY0" fmla="*/ 930 h 415268"/>
                <a:gd name="connsiteX1" fmla="*/ 14288 w 335756"/>
                <a:gd name="connsiteY1" fmla="*/ 203336 h 415268"/>
                <a:gd name="connsiteX2" fmla="*/ 26194 w 335756"/>
                <a:gd name="connsiteY2" fmla="*/ 331924 h 415268"/>
                <a:gd name="connsiteX3" fmla="*/ 40481 w 335756"/>
                <a:gd name="connsiteY3" fmla="*/ 353355 h 415268"/>
                <a:gd name="connsiteX4" fmla="*/ 0 w 335756"/>
                <a:gd name="connsiteY4" fmla="*/ 386693 h 415268"/>
                <a:gd name="connsiteX5" fmla="*/ 164306 w 335756"/>
                <a:gd name="connsiteY5" fmla="*/ 415268 h 415268"/>
                <a:gd name="connsiteX6" fmla="*/ 335756 w 335756"/>
                <a:gd name="connsiteY6" fmla="*/ 391455 h 415268"/>
                <a:gd name="connsiteX7" fmla="*/ 297656 w 335756"/>
                <a:gd name="connsiteY7" fmla="*/ 353355 h 415268"/>
                <a:gd name="connsiteX8" fmla="*/ 316706 w 335756"/>
                <a:gd name="connsiteY8" fmla="*/ 331924 h 415268"/>
                <a:gd name="connsiteX9" fmla="*/ 323850 w 335756"/>
                <a:gd name="connsiteY9" fmla="*/ 203337 h 415268"/>
                <a:gd name="connsiteX10" fmla="*/ 178593 w 335756"/>
                <a:gd name="connsiteY10" fmla="*/ 930 h 415268"/>
                <a:gd name="connsiteX0" fmla="*/ 178593 w 335756"/>
                <a:gd name="connsiteY0" fmla="*/ 930 h 415268"/>
                <a:gd name="connsiteX1" fmla="*/ 14288 w 335756"/>
                <a:gd name="connsiteY1" fmla="*/ 203336 h 415268"/>
                <a:gd name="connsiteX2" fmla="*/ 26194 w 335756"/>
                <a:gd name="connsiteY2" fmla="*/ 331924 h 415268"/>
                <a:gd name="connsiteX3" fmla="*/ 40481 w 335756"/>
                <a:gd name="connsiteY3" fmla="*/ 353355 h 415268"/>
                <a:gd name="connsiteX4" fmla="*/ 0 w 335756"/>
                <a:gd name="connsiteY4" fmla="*/ 386693 h 415268"/>
                <a:gd name="connsiteX5" fmla="*/ 164306 w 335756"/>
                <a:gd name="connsiteY5" fmla="*/ 415268 h 415268"/>
                <a:gd name="connsiteX6" fmla="*/ 335756 w 335756"/>
                <a:gd name="connsiteY6" fmla="*/ 391455 h 415268"/>
                <a:gd name="connsiteX7" fmla="*/ 297656 w 335756"/>
                <a:gd name="connsiteY7" fmla="*/ 353355 h 415268"/>
                <a:gd name="connsiteX8" fmla="*/ 316706 w 335756"/>
                <a:gd name="connsiteY8" fmla="*/ 331924 h 415268"/>
                <a:gd name="connsiteX9" fmla="*/ 323850 w 335756"/>
                <a:gd name="connsiteY9" fmla="*/ 203337 h 415268"/>
                <a:gd name="connsiteX10" fmla="*/ 178593 w 335756"/>
                <a:gd name="connsiteY10" fmla="*/ 930 h 415268"/>
                <a:gd name="connsiteX0" fmla="*/ 178593 w 335756"/>
                <a:gd name="connsiteY0" fmla="*/ 930 h 415268"/>
                <a:gd name="connsiteX1" fmla="*/ 14288 w 335756"/>
                <a:gd name="connsiteY1" fmla="*/ 203336 h 415268"/>
                <a:gd name="connsiteX2" fmla="*/ 26194 w 335756"/>
                <a:gd name="connsiteY2" fmla="*/ 331924 h 415268"/>
                <a:gd name="connsiteX3" fmla="*/ 40481 w 335756"/>
                <a:gd name="connsiteY3" fmla="*/ 353355 h 415268"/>
                <a:gd name="connsiteX4" fmla="*/ 0 w 335756"/>
                <a:gd name="connsiteY4" fmla="*/ 386693 h 415268"/>
                <a:gd name="connsiteX5" fmla="*/ 164306 w 335756"/>
                <a:gd name="connsiteY5" fmla="*/ 415268 h 415268"/>
                <a:gd name="connsiteX6" fmla="*/ 335756 w 335756"/>
                <a:gd name="connsiteY6" fmla="*/ 391455 h 415268"/>
                <a:gd name="connsiteX7" fmla="*/ 297656 w 335756"/>
                <a:gd name="connsiteY7" fmla="*/ 353355 h 415268"/>
                <a:gd name="connsiteX8" fmla="*/ 316706 w 335756"/>
                <a:gd name="connsiteY8" fmla="*/ 331924 h 415268"/>
                <a:gd name="connsiteX9" fmla="*/ 323850 w 335756"/>
                <a:gd name="connsiteY9" fmla="*/ 203337 h 415268"/>
                <a:gd name="connsiteX10" fmla="*/ 178593 w 335756"/>
                <a:gd name="connsiteY10" fmla="*/ 930 h 415268"/>
                <a:gd name="connsiteX0" fmla="*/ 212294 w 369457"/>
                <a:gd name="connsiteY0" fmla="*/ 930 h 415268"/>
                <a:gd name="connsiteX1" fmla="*/ 47989 w 369457"/>
                <a:gd name="connsiteY1" fmla="*/ 203336 h 415268"/>
                <a:gd name="connsiteX2" fmla="*/ 59895 w 369457"/>
                <a:gd name="connsiteY2" fmla="*/ 331924 h 415268"/>
                <a:gd name="connsiteX3" fmla="*/ 74182 w 369457"/>
                <a:gd name="connsiteY3" fmla="*/ 353355 h 415268"/>
                <a:gd name="connsiteX4" fmla="*/ 33701 w 369457"/>
                <a:gd name="connsiteY4" fmla="*/ 386693 h 415268"/>
                <a:gd name="connsiteX5" fmla="*/ 198007 w 369457"/>
                <a:gd name="connsiteY5" fmla="*/ 415268 h 415268"/>
                <a:gd name="connsiteX6" fmla="*/ 369457 w 369457"/>
                <a:gd name="connsiteY6" fmla="*/ 391455 h 415268"/>
                <a:gd name="connsiteX7" fmla="*/ 331357 w 369457"/>
                <a:gd name="connsiteY7" fmla="*/ 353355 h 415268"/>
                <a:gd name="connsiteX8" fmla="*/ 350407 w 369457"/>
                <a:gd name="connsiteY8" fmla="*/ 331924 h 415268"/>
                <a:gd name="connsiteX9" fmla="*/ 357551 w 369457"/>
                <a:gd name="connsiteY9" fmla="*/ 203337 h 415268"/>
                <a:gd name="connsiteX10" fmla="*/ 212294 w 369457"/>
                <a:gd name="connsiteY10" fmla="*/ 930 h 415268"/>
                <a:gd name="connsiteX0" fmla="*/ 218163 w 375326"/>
                <a:gd name="connsiteY0" fmla="*/ 930 h 415268"/>
                <a:gd name="connsiteX1" fmla="*/ 53858 w 375326"/>
                <a:gd name="connsiteY1" fmla="*/ 203336 h 415268"/>
                <a:gd name="connsiteX2" fmla="*/ 65764 w 375326"/>
                <a:gd name="connsiteY2" fmla="*/ 331924 h 415268"/>
                <a:gd name="connsiteX3" fmla="*/ 80051 w 375326"/>
                <a:gd name="connsiteY3" fmla="*/ 353355 h 415268"/>
                <a:gd name="connsiteX4" fmla="*/ 39570 w 375326"/>
                <a:gd name="connsiteY4" fmla="*/ 386693 h 415268"/>
                <a:gd name="connsiteX5" fmla="*/ 203876 w 375326"/>
                <a:gd name="connsiteY5" fmla="*/ 415268 h 415268"/>
                <a:gd name="connsiteX6" fmla="*/ 375326 w 375326"/>
                <a:gd name="connsiteY6" fmla="*/ 391455 h 415268"/>
                <a:gd name="connsiteX7" fmla="*/ 337226 w 375326"/>
                <a:gd name="connsiteY7" fmla="*/ 353355 h 415268"/>
                <a:gd name="connsiteX8" fmla="*/ 356276 w 375326"/>
                <a:gd name="connsiteY8" fmla="*/ 331924 h 415268"/>
                <a:gd name="connsiteX9" fmla="*/ 363420 w 375326"/>
                <a:gd name="connsiteY9" fmla="*/ 203337 h 415268"/>
                <a:gd name="connsiteX10" fmla="*/ 218163 w 375326"/>
                <a:gd name="connsiteY10" fmla="*/ 930 h 415268"/>
                <a:gd name="connsiteX0" fmla="*/ 205513 w 362676"/>
                <a:gd name="connsiteY0" fmla="*/ 930 h 415268"/>
                <a:gd name="connsiteX1" fmla="*/ 41208 w 362676"/>
                <a:gd name="connsiteY1" fmla="*/ 203336 h 415268"/>
                <a:gd name="connsiteX2" fmla="*/ 53114 w 362676"/>
                <a:gd name="connsiteY2" fmla="*/ 331924 h 415268"/>
                <a:gd name="connsiteX3" fmla="*/ 67401 w 362676"/>
                <a:gd name="connsiteY3" fmla="*/ 353355 h 415268"/>
                <a:gd name="connsiteX4" fmla="*/ 26920 w 362676"/>
                <a:gd name="connsiteY4" fmla="*/ 386693 h 415268"/>
                <a:gd name="connsiteX5" fmla="*/ 191226 w 362676"/>
                <a:gd name="connsiteY5" fmla="*/ 415268 h 415268"/>
                <a:gd name="connsiteX6" fmla="*/ 362676 w 362676"/>
                <a:gd name="connsiteY6" fmla="*/ 391455 h 415268"/>
                <a:gd name="connsiteX7" fmla="*/ 324576 w 362676"/>
                <a:gd name="connsiteY7" fmla="*/ 353355 h 415268"/>
                <a:gd name="connsiteX8" fmla="*/ 343626 w 362676"/>
                <a:gd name="connsiteY8" fmla="*/ 331924 h 415268"/>
                <a:gd name="connsiteX9" fmla="*/ 350770 w 362676"/>
                <a:gd name="connsiteY9" fmla="*/ 203337 h 415268"/>
                <a:gd name="connsiteX10" fmla="*/ 205513 w 362676"/>
                <a:gd name="connsiteY10" fmla="*/ 930 h 415268"/>
                <a:gd name="connsiteX0" fmla="*/ 217108 w 374271"/>
                <a:gd name="connsiteY0" fmla="*/ 930 h 415268"/>
                <a:gd name="connsiteX1" fmla="*/ 52803 w 374271"/>
                <a:gd name="connsiteY1" fmla="*/ 203336 h 415268"/>
                <a:gd name="connsiteX2" fmla="*/ 64709 w 374271"/>
                <a:gd name="connsiteY2" fmla="*/ 331924 h 415268"/>
                <a:gd name="connsiteX3" fmla="*/ 78996 w 374271"/>
                <a:gd name="connsiteY3" fmla="*/ 353355 h 415268"/>
                <a:gd name="connsiteX4" fmla="*/ 38515 w 374271"/>
                <a:gd name="connsiteY4" fmla="*/ 386693 h 415268"/>
                <a:gd name="connsiteX5" fmla="*/ 202821 w 374271"/>
                <a:gd name="connsiteY5" fmla="*/ 415268 h 415268"/>
                <a:gd name="connsiteX6" fmla="*/ 374271 w 374271"/>
                <a:gd name="connsiteY6" fmla="*/ 391455 h 415268"/>
                <a:gd name="connsiteX7" fmla="*/ 336171 w 374271"/>
                <a:gd name="connsiteY7" fmla="*/ 353355 h 415268"/>
                <a:gd name="connsiteX8" fmla="*/ 355221 w 374271"/>
                <a:gd name="connsiteY8" fmla="*/ 331924 h 415268"/>
                <a:gd name="connsiteX9" fmla="*/ 362365 w 374271"/>
                <a:gd name="connsiteY9" fmla="*/ 203337 h 415268"/>
                <a:gd name="connsiteX10" fmla="*/ 217108 w 374271"/>
                <a:gd name="connsiteY10" fmla="*/ 930 h 415268"/>
                <a:gd name="connsiteX0" fmla="*/ 209727 w 366890"/>
                <a:gd name="connsiteY0" fmla="*/ 930 h 415268"/>
                <a:gd name="connsiteX1" fmla="*/ 45422 w 366890"/>
                <a:gd name="connsiteY1" fmla="*/ 203336 h 415268"/>
                <a:gd name="connsiteX2" fmla="*/ 57328 w 366890"/>
                <a:gd name="connsiteY2" fmla="*/ 331924 h 415268"/>
                <a:gd name="connsiteX3" fmla="*/ 71615 w 366890"/>
                <a:gd name="connsiteY3" fmla="*/ 353355 h 415268"/>
                <a:gd name="connsiteX4" fmla="*/ 31134 w 366890"/>
                <a:gd name="connsiteY4" fmla="*/ 386693 h 415268"/>
                <a:gd name="connsiteX5" fmla="*/ 195440 w 366890"/>
                <a:gd name="connsiteY5" fmla="*/ 415268 h 415268"/>
                <a:gd name="connsiteX6" fmla="*/ 366890 w 366890"/>
                <a:gd name="connsiteY6" fmla="*/ 391455 h 415268"/>
                <a:gd name="connsiteX7" fmla="*/ 328790 w 366890"/>
                <a:gd name="connsiteY7" fmla="*/ 353355 h 415268"/>
                <a:gd name="connsiteX8" fmla="*/ 347840 w 366890"/>
                <a:gd name="connsiteY8" fmla="*/ 331924 h 415268"/>
                <a:gd name="connsiteX9" fmla="*/ 354984 w 366890"/>
                <a:gd name="connsiteY9" fmla="*/ 203337 h 415268"/>
                <a:gd name="connsiteX10" fmla="*/ 209727 w 366890"/>
                <a:gd name="connsiteY10" fmla="*/ 930 h 415268"/>
                <a:gd name="connsiteX0" fmla="*/ 209727 w 399209"/>
                <a:gd name="connsiteY0" fmla="*/ 930 h 415268"/>
                <a:gd name="connsiteX1" fmla="*/ 45422 w 399209"/>
                <a:gd name="connsiteY1" fmla="*/ 203336 h 415268"/>
                <a:gd name="connsiteX2" fmla="*/ 57328 w 399209"/>
                <a:gd name="connsiteY2" fmla="*/ 331924 h 415268"/>
                <a:gd name="connsiteX3" fmla="*/ 71615 w 399209"/>
                <a:gd name="connsiteY3" fmla="*/ 353355 h 415268"/>
                <a:gd name="connsiteX4" fmla="*/ 31134 w 399209"/>
                <a:gd name="connsiteY4" fmla="*/ 386693 h 415268"/>
                <a:gd name="connsiteX5" fmla="*/ 195440 w 399209"/>
                <a:gd name="connsiteY5" fmla="*/ 415268 h 415268"/>
                <a:gd name="connsiteX6" fmla="*/ 366890 w 399209"/>
                <a:gd name="connsiteY6" fmla="*/ 391455 h 415268"/>
                <a:gd name="connsiteX7" fmla="*/ 328790 w 399209"/>
                <a:gd name="connsiteY7" fmla="*/ 353355 h 415268"/>
                <a:gd name="connsiteX8" fmla="*/ 347840 w 399209"/>
                <a:gd name="connsiteY8" fmla="*/ 331924 h 415268"/>
                <a:gd name="connsiteX9" fmla="*/ 354984 w 399209"/>
                <a:gd name="connsiteY9" fmla="*/ 203337 h 415268"/>
                <a:gd name="connsiteX10" fmla="*/ 209727 w 399209"/>
                <a:gd name="connsiteY10" fmla="*/ 930 h 415268"/>
                <a:gd name="connsiteX0" fmla="*/ 209727 w 398711"/>
                <a:gd name="connsiteY0" fmla="*/ 930 h 415268"/>
                <a:gd name="connsiteX1" fmla="*/ 45422 w 398711"/>
                <a:gd name="connsiteY1" fmla="*/ 203336 h 415268"/>
                <a:gd name="connsiteX2" fmla="*/ 57328 w 398711"/>
                <a:gd name="connsiteY2" fmla="*/ 331924 h 415268"/>
                <a:gd name="connsiteX3" fmla="*/ 71615 w 398711"/>
                <a:gd name="connsiteY3" fmla="*/ 353355 h 415268"/>
                <a:gd name="connsiteX4" fmla="*/ 31134 w 398711"/>
                <a:gd name="connsiteY4" fmla="*/ 386693 h 415268"/>
                <a:gd name="connsiteX5" fmla="*/ 195440 w 398711"/>
                <a:gd name="connsiteY5" fmla="*/ 415268 h 415268"/>
                <a:gd name="connsiteX6" fmla="*/ 366890 w 398711"/>
                <a:gd name="connsiteY6" fmla="*/ 391455 h 415268"/>
                <a:gd name="connsiteX7" fmla="*/ 328790 w 398711"/>
                <a:gd name="connsiteY7" fmla="*/ 353355 h 415268"/>
                <a:gd name="connsiteX8" fmla="*/ 347840 w 398711"/>
                <a:gd name="connsiteY8" fmla="*/ 331924 h 415268"/>
                <a:gd name="connsiteX9" fmla="*/ 354984 w 398711"/>
                <a:gd name="connsiteY9" fmla="*/ 203337 h 415268"/>
                <a:gd name="connsiteX10" fmla="*/ 209727 w 398711"/>
                <a:gd name="connsiteY10" fmla="*/ 930 h 415268"/>
                <a:gd name="connsiteX0" fmla="*/ 209727 w 398711"/>
                <a:gd name="connsiteY0" fmla="*/ 930 h 434953"/>
                <a:gd name="connsiteX1" fmla="*/ 45422 w 398711"/>
                <a:gd name="connsiteY1" fmla="*/ 203336 h 434953"/>
                <a:gd name="connsiteX2" fmla="*/ 57328 w 398711"/>
                <a:gd name="connsiteY2" fmla="*/ 331924 h 434953"/>
                <a:gd name="connsiteX3" fmla="*/ 71615 w 398711"/>
                <a:gd name="connsiteY3" fmla="*/ 353355 h 434953"/>
                <a:gd name="connsiteX4" fmla="*/ 31134 w 398711"/>
                <a:gd name="connsiteY4" fmla="*/ 386693 h 434953"/>
                <a:gd name="connsiteX5" fmla="*/ 195440 w 398711"/>
                <a:gd name="connsiteY5" fmla="*/ 415268 h 434953"/>
                <a:gd name="connsiteX6" fmla="*/ 366890 w 398711"/>
                <a:gd name="connsiteY6" fmla="*/ 391455 h 434953"/>
                <a:gd name="connsiteX7" fmla="*/ 328790 w 398711"/>
                <a:gd name="connsiteY7" fmla="*/ 353355 h 434953"/>
                <a:gd name="connsiteX8" fmla="*/ 347840 w 398711"/>
                <a:gd name="connsiteY8" fmla="*/ 331924 h 434953"/>
                <a:gd name="connsiteX9" fmla="*/ 354984 w 398711"/>
                <a:gd name="connsiteY9" fmla="*/ 203337 h 434953"/>
                <a:gd name="connsiteX10" fmla="*/ 209727 w 398711"/>
                <a:gd name="connsiteY10" fmla="*/ 930 h 434953"/>
                <a:gd name="connsiteX0" fmla="*/ 209727 w 398711"/>
                <a:gd name="connsiteY0" fmla="*/ 930 h 444647"/>
                <a:gd name="connsiteX1" fmla="*/ 45422 w 398711"/>
                <a:gd name="connsiteY1" fmla="*/ 203336 h 444647"/>
                <a:gd name="connsiteX2" fmla="*/ 57328 w 398711"/>
                <a:gd name="connsiteY2" fmla="*/ 331924 h 444647"/>
                <a:gd name="connsiteX3" fmla="*/ 71615 w 398711"/>
                <a:gd name="connsiteY3" fmla="*/ 353355 h 444647"/>
                <a:gd name="connsiteX4" fmla="*/ 31134 w 398711"/>
                <a:gd name="connsiteY4" fmla="*/ 386693 h 444647"/>
                <a:gd name="connsiteX5" fmla="*/ 195440 w 398711"/>
                <a:gd name="connsiteY5" fmla="*/ 415268 h 444647"/>
                <a:gd name="connsiteX6" fmla="*/ 366890 w 398711"/>
                <a:gd name="connsiteY6" fmla="*/ 391455 h 444647"/>
                <a:gd name="connsiteX7" fmla="*/ 328790 w 398711"/>
                <a:gd name="connsiteY7" fmla="*/ 353355 h 444647"/>
                <a:gd name="connsiteX8" fmla="*/ 347840 w 398711"/>
                <a:gd name="connsiteY8" fmla="*/ 331924 h 444647"/>
                <a:gd name="connsiteX9" fmla="*/ 354984 w 398711"/>
                <a:gd name="connsiteY9" fmla="*/ 203337 h 444647"/>
                <a:gd name="connsiteX10" fmla="*/ 209727 w 398711"/>
                <a:gd name="connsiteY10" fmla="*/ 930 h 444647"/>
                <a:gd name="connsiteX0" fmla="*/ 209727 w 398711"/>
                <a:gd name="connsiteY0" fmla="*/ 930 h 444647"/>
                <a:gd name="connsiteX1" fmla="*/ 45422 w 398711"/>
                <a:gd name="connsiteY1" fmla="*/ 203336 h 444647"/>
                <a:gd name="connsiteX2" fmla="*/ 57328 w 398711"/>
                <a:gd name="connsiteY2" fmla="*/ 331924 h 444647"/>
                <a:gd name="connsiteX3" fmla="*/ 71615 w 398711"/>
                <a:gd name="connsiteY3" fmla="*/ 353355 h 444647"/>
                <a:gd name="connsiteX4" fmla="*/ 31134 w 398711"/>
                <a:gd name="connsiteY4" fmla="*/ 386693 h 444647"/>
                <a:gd name="connsiteX5" fmla="*/ 195440 w 398711"/>
                <a:gd name="connsiteY5" fmla="*/ 415268 h 444647"/>
                <a:gd name="connsiteX6" fmla="*/ 366890 w 398711"/>
                <a:gd name="connsiteY6" fmla="*/ 391455 h 444647"/>
                <a:gd name="connsiteX7" fmla="*/ 328790 w 398711"/>
                <a:gd name="connsiteY7" fmla="*/ 353355 h 444647"/>
                <a:gd name="connsiteX8" fmla="*/ 347840 w 398711"/>
                <a:gd name="connsiteY8" fmla="*/ 331924 h 444647"/>
                <a:gd name="connsiteX9" fmla="*/ 354984 w 398711"/>
                <a:gd name="connsiteY9" fmla="*/ 203337 h 444647"/>
                <a:gd name="connsiteX10" fmla="*/ 209727 w 398711"/>
                <a:gd name="connsiteY10" fmla="*/ 930 h 444647"/>
                <a:gd name="connsiteX0" fmla="*/ 209727 w 398711"/>
                <a:gd name="connsiteY0" fmla="*/ 930 h 444927"/>
                <a:gd name="connsiteX1" fmla="*/ 45422 w 398711"/>
                <a:gd name="connsiteY1" fmla="*/ 203336 h 444927"/>
                <a:gd name="connsiteX2" fmla="*/ 57328 w 398711"/>
                <a:gd name="connsiteY2" fmla="*/ 331924 h 444927"/>
                <a:gd name="connsiteX3" fmla="*/ 71615 w 398711"/>
                <a:gd name="connsiteY3" fmla="*/ 353355 h 444927"/>
                <a:gd name="connsiteX4" fmla="*/ 31134 w 398711"/>
                <a:gd name="connsiteY4" fmla="*/ 386693 h 444927"/>
                <a:gd name="connsiteX5" fmla="*/ 195440 w 398711"/>
                <a:gd name="connsiteY5" fmla="*/ 415268 h 444927"/>
                <a:gd name="connsiteX6" fmla="*/ 366890 w 398711"/>
                <a:gd name="connsiteY6" fmla="*/ 391455 h 444927"/>
                <a:gd name="connsiteX7" fmla="*/ 328790 w 398711"/>
                <a:gd name="connsiteY7" fmla="*/ 353355 h 444927"/>
                <a:gd name="connsiteX8" fmla="*/ 347840 w 398711"/>
                <a:gd name="connsiteY8" fmla="*/ 331924 h 444927"/>
                <a:gd name="connsiteX9" fmla="*/ 354984 w 398711"/>
                <a:gd name="connsiteY9" fmla="*/ 203337 h 444927"/>
                <a:gd name="connsiteX10" fmla="*/ 209727 w 398711"/>
                <a:gd name="connsiteY10" fmla="*/ 930 h 444927"/>
                <a:gd name="connsiteX0" fmla="*/ 209727 w 398711"/>
                <a:gd name="connsiteY0" fmla="*/ 930 h 444927"/>
                <a:gd name="connsiteX1" fmla="*/ 45422 w 398711"/>
                <a:gd name="connsiteY1" fmla="*/ 203336 h 444927"/>
                <a:gd name="connsiteX2" fmla="*/ 57328 w 398711"/>
                <a:gd name="connsiteY2" fmla="*/ 331924 h 444927"/>
                <a:gd name="connsiteX3" fmla="*/ 71615 w 398711"/>
                <a:gd name="connsiteY3" fmla="*/ 353355 h 444927"/>
                <a:gd name="connsiteX4" fmla="*/ 31134 w 398711"/>
                <a:gd name="connsiteY4" fmla="*/ 386693 h 444927"/>
                <a:gd name="connsiteX5" fmla="*/ 195440 w 398711"/>
                <a:gd name="connsiteY5" fmla="*/ 415268 h 444927"/>
                <a:gd name="connsiteX6" fmla="*/ 366890 w 398711"/>
                <a:gd name="connsiteY6" fmla="*/ 391455 h 444927"/>
                <a:gd name="connsiteX7" fmla="*/ 328790 w 398711"/>
                <a:gd name="connsiteY7" fmla="*/ 353355 h 444927"/>
                <a:gd name="connsiteX8" fmla="*/ 347840 w 398711"/>
                <a:gd name="connsiteY8" fmla="*/ 331924 h 444927"/>
                <a:gd name="connsiteX9" fmla="*/ 354984 w 398711"/>
                <a:gd name="connsiteY9" fmla="*/ 203337 h 444927"/>
                <a:gd name="connsiteX10" fmla="*/ 209727 w 398711"/>
                <a:gd name="connsiteY10" fmla="*/ 930 h 444927"/>
                <a:gd name="connsiteX0" fmla="*/ 209727 w 398711"/>
                <a:gd name="connsiteY0" fmla="*/ 930 h 444927"/>
                <a:gd name="connsiteX1" fmla="*/ 45422 w 398711"/>
                <a:gd name="connsiteY1" fmla="*/ 203336 h 444927"/>
                <a:gd name="connsiteX2" fmla="*/ 57328 w 398711"/>
                <a:gd name="connsiteY2" fmla="*/ 331924 h 444927"/>
                <a:gd name="connsiteX3" fmla="*/ 71615 w 398711"/>
                <a:gd name="connsiteY3" fmla="*/ 353355 h 444927"/>
                <a:gd name="connsiteX4" fmla="*/ 31134 w 398711"/>
                <a:gd name="connsiteY4" fmla="*/ 386693 h 444927"/>
                <a:gd name="connsiteX5" fmla="*/ 195440 w 398711"/>
                <a:gd name="connsiteY5" fmla="*/ 415268 h 444927"/>
                <a:gd name="connsiteX6" fmla="*/ 366890 w 398711"/>
                <a:gd name="connsiteY6" fmla="*/ 391455 h 444927"/>
                <a:gd name="connsiteX7" fmla="*/ 328790 w 398711"/>
                <a:gd name="connsiteY7" fmla="*/ 353355 h 444927"/>
                <a:gd name="connsiteX8" fmla="*/ 347840 w 398711"/>
                <a:gd name="connsiteY8" fmla="*/ 331924 h 444927"/>
                <a:gd name="connsiteX9" fmla="*/ 354984 w 398711"/>
                <a:gd name="connsiteY9" fmla="*/ 203337 h 444927"/>
                <a:gd name="connsiteX10" fmla="*/ 209727 w 398711"/>
                <a:gd name="connsiteY10" fmla="*/ 930 h 444927"/>
                <a:gd name="connsiteX0" fmla="*/ 209727 w 402986"/>
                <a:gd name="connsiteY0" fmla="*/ 930 h 444927"/>
                <a:gd name="connsiteX1" fmla="*/ 45422 w 402986"/>
                <a:gd name="connsiteY1" fmla="*/ 203336 h 444927"/>
                <a:gd name="connsiteX2" fmla="*/ 57328 w 402986"/>
                <a:gd name="connsiteY2" fmla="*/ 331924 h 444927"/>
                <a:gd name="connsiteX3" fmla="*/ 71615 w 402986"/>
                <a:gd name="connsiteY3" fmla="*/ 353355 h 444927"/>
                <a:gd name="connsiteX4" fmla="*/ 31134 w 402986"/>
                <a:gd name="connsiteY4" fmla="*/ 386693 h 444927"/>
                <a:gd name="connsiteX5" fmla="*/ 195440 w 402986"/>
                <a:gd name="connsiteY5" fmla="*/ 415268 h 444927"/>
                <a:gd name="connsiteX6" fmla="*/ 366890 w 402986"/>
                <a:gd name="connsiteY6" fmla="*/ 391455 h 444927"/>
                <a:gd name="connsiteX7" fmla="*/ 328790 w 402986"/>
                <a:gd name="connsiteY7" fmla="*/ 353355 h 444927"/>
                <a:gd name="connsiteX8" fmla="*/ 347840 w 402986"/>
                <a:gd name="connsiteY8" fmla="*/ 331924 h 444927"/>
                <a:gd name="connsiteX9" fmla="*/ 354984 w 402986"/>
                <a:gd name="connsiteY9" fmla="*/ 203337 h 444927"/>
                <a:gd name="connsiteX10" fmla="*/ 209727 w 402986"/>
                <a:gd name="connsiteY10" fmla="*/ 930 h 444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2986" h="444927">
                  <a:moveTo>
                    <a:pt x="209727" y="930"/>
                  </a:moveTo>
                  <a:cubicBezTo>
                    <a:pt x="77172" y="-12564"/>
                    <a:pt x="44628" y="123961"/>
                    <a:pt x="45422" y="203336"/>
                  </a:cubicBezTo>
                  <a:cubicBezTo>
                    <a:pt x="-48240" y="317635"/>
                    <a:pt x="27165" y="372405"/>
                    <a:pt x="57328" y="331924"/>
                  </a:cubicBezTo>
                  <a:lnTo>
                    <a:pt x="71615" y="353355"/>
                  </a:lnTo>
                  <a:cubicBezTo>
                    <a:pt x="58121" y="364468"/>
                    <a:pt x="39865" y="368436"/>
                    <a:pt x="31134" y="386693"/>
                  </a:cubicBezTo>
                  <a:cubicBezTo>
                    <a:pt x="31135" y="429555"/>
                    <a:pt x="121621" y="477180"/>
                    <a:pt x="195440" y="415268"/>
                  </a:cubicBezTo>
                  <a:cubicBezTo>
                    <a:pt x="240684" y="438286"/>
                    <a:pt x="326408" y="477975"/>
                    <a:pt x="366890" y="391455"/>
                  </a:cubicBezTo>
                  <a:cubicBezTo>
                    <a:pt x="361334" y="371612"/>
                    <a:pt x="341490" y="366055"/>
                    <a:pt x="328790" y="353355"/>
                  </a:cubicBezTo>
                  <a:lnTo>
                    <a:pt x="347840" y="331924"/>
                  </a:lnTo>
                  <a:cubicBezTo>
                    <a:pt x="367057" y="370814"/>
                    <a:pt x="457378" y="334305"/>
                    <a:pt x="354984" y="203337"/>
                  </a:cubicBezTo>
                  <a:cubicBezTo>
                    <a:pt x="343871" y="106500"/>
                    <a:pt x="320853" y="16804"/>
                    <a:pt x="209727" y="930"/>
                  </a:cubicBezTo>
                  <a:close/>
                </a:path>
              </a:pathLst>
            </a:cu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009349" y="2564754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USER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4392872" y="2564754"/>
              <a:ext cx="1275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TENCENT</a:t>
              </a:r>
              <a:endParaRPr lang="zh-CN" altLang="en-US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840113" y="4998243"/>
              <a:ext cx="12753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WECHAT</a:t>
              </a:r>
              <a:endParaRPr lang="zh-CN" altLang="en-US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468181" y="4998243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SINA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79395" y="1284556"/>
            <a:ext cx="4695688" cy="4304444"/>
            <a:chOff x="1416786" y="1284796"/>
            <a:chExt cx="4695688" cy="4304444"/>
          </a:xfrm>
        </p:grpSpPr>
        <p:sp>
          <p:nvSpPr>
            <p:cNvPr id="36" name="矩形 35"/>
            <p:cNvSpPr/>
            <p:nvPr/>
          </p:nvSpPr>
          <p:spPr>
            <a:xfrm>
              <a:off x="1416786" y="1284796"/>
              <a:ext cx="4695688" cy="4304444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blipFill>
                  <a:blip r:embed="rId2"/>
                  <a:tile tx="0" ty="0" sx="100000" sy="100000" flip="none" algn="tl"/>
                </a:blipFill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1729395" y="4509000"/>
              <a:ext cx="407047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1729395" y="3426182"/>
              <a:ext cx="407047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1729395" y="2343365"/>
              <a:ext cx="407047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组合 53"/>
          <p:cNvGrpSpPr/>
          <p:nvPr/>
        </p:nvGrpSpPr>
        <p:grpSpPr>
          <a:xfrm>
            <a:off x="1060744" y="1617069"/>
            <a:ext cx="3625964" cy="461665"/>
            <a:chOff x="1927956" y="4865766"/>
            <a:chExt cx="3625964" cy="461665"/>
          </a:xfrm>
        </p:grpSpPr>
        <p:sp>
          <p:nvSpPr>
            <p:cNvPr id="45" name="文本框 44"/>
            <p:cNvSpPr txBox="1"/>
            <p:nvPr/>
          </p:nvSpPr>
          <p:spPr>
            <a:xfrm>
              <a:off x="3398057" y="4865766"/>
              <a:ext cx="21558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</a:p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  <a:endPara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927956" y="4894363"/>
              <a:ext cx="14634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060744" y="2673232"/>
            <a:ext cx="3625964" cy="461665"/>
            <a:chOff x="1927956" y="4865766"/>
            <a:chExt cx="3625964" cy="461665"/>
          </a:xfrm>
        </p:grpSpPr>
        <p:sp>
          <p:nvSpPr>
            <p:cNvPr id="62" name="文本框 61"/>
            <p:cNvSpPr txBox="1"/>
            <p:nvPr/>
          </p:nvSpPr>
          <p:spPr>
            <a:xfrm>
              <a:off x="3398057" y="4865766"/>
              <a:ext cx="21558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</a:p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  <a:endPara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1927956" y="4894363"/>
              <a:ext cx="14634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060744" y="3727452"/>
            <a:ext cx="3625964" cy="461665"/>
            <a:chOff x="1927956" y="4865766"/>
            <a:chExt cx="3625964" cy="461665"/>
          </a:xfrm>
        </p:grpSpPr>
        <p:sp>
          <p:nvSpPr>
            <p:cNvPr id="65" name="文本框 64"/>
            <p:cNvSpPr txBox="1"/>
            <p:nvPr/>
          </p:nvSpPr>
          <p:spPr>
            <a:xfrm>
              <a:off x="3398057" y="4865766"/>
              <a:ext cx="21558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</a:p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  <a:endPara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1927956" y="4894363"/>
              <a:ext cx="14634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1060744" y="4829670"/>
            <a:ext cx="3625964" cy="461665"/>
            <a:chOff x="1927956" y="4865766"/>
            <a:chExt cx="3625964" cy="461665"/>
          </a:xfrm>
        </p:grpSpPr>
        <p:sp>
          <p:nvSpPr>
            <p:cNvPr id="68" name="文本框 67"/>
            <p:cNvSpPr txBox="1"/>
            <p:nvPr/>
          </p:nvSpPr>
          <p:spPr>
            <a:xfrm>
              <a:off x="3398057" y="4865766"/>
              <a:ext cx="21558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</a:p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  <a:endPara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1927956" y="4894363"/>
              <a:ext cx="14634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TITLE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1064552" y="-8616"/>
            <a:ext cx="432048" cy="648072"/>
            <a:chOff x="11352584" y="0"/>
            <a:chExt cx="432048" cy="953344"/>
          </a:xfrm>
        </p:grpSpPr>
        <p:sp>
          <p:nvSpPr>
            <p:cNvPr id="51" name="任意多边形 50"/>
            <p:cNvSpPr/>
            <p:nvPr/>
          </p:nvSpPr>
          <p:spPr>
            <a:xfrm>
              <a:off x="11352584" y="620688"/>
              <a:ext cx="432048" cy="332656"/>
            </a:xfrm>
            <a:custGeom>
              <a:avLst/>
              <a:gdLst>
                <a:gd name="connsiteX0" fmla="*/ 0 w 432048"/>
                <a:gd name="connsiteY0" fmla="*/ 0 h 598340"/>
                <a:gd name="connsiteX1" fmla="*/ 432048 w 432048"/>
                <a:gd name="connsiteY1" fmla="*/ 0 h 598340"/>
                <a:gd name="connsiteX2" fmla="*/ 432048 w 432048"/>
                <a:gd name="connsiteY2" fmla="*/ 598340 h 598340"/>
                <a:gd name="connsiteX3" fmla="*/ 216024 w 432048"/>
                <a:gd name="connsiteY3" fmla="*/ 225885 h 598340"/>
                <a:gd name="connsiteX4" fmla="*/ 0 w 432048"/>
                <a:gd name="connsiteY4" fmla="*/ 598340 h 598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048" h="598340">
                  <a:moveTo>
                    <a:pt x="0" y="0"/>
                  </a:moveTo>
                  <a:lnTo>
                    <a:pt x="432048" y="0"/>
                  </a:lnTo>
                  <a:lnTo>
                    <a:pt x="432048" y="598340"/>
                  </a:lnTo>
                  <a:lnTo>
                    <a:pt x="216024" y="225885"/>
                  </a:lnTo>
                  <a:lnTo>
                    <a:pt x="0" y="598340"/>
                  </a:lnTo>
                  <a:close/>
                </a:path>
              </a:pathLst>
            </a:cu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矩形 51"/>
            <p:cNvSpPr/>
            <p:nvPr/>
          </p:nvSpPr>
          <p:spPr>
            <a:xfrm>
              <a:off x="11352584" y="0"/>
              <a:ext cx="432048" cy="620688"/>
            </a:xfrm>
            <a:prstGeom prst="rect">
              <a:avLst/>
            </a:pr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9090544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椭圆 18"/>
          <p:cNvSpPr/>
          <p:nvPr/>
        </p:nvSpPr>
        <p:spPr>
          <a:xfrm>
            <a:off x="4162425" y="1495425"/>
            <a:ext cx="3867150" cy="3867150"/>
          </a:xfrm>
          <a:prstGeom prst="ellipse">
            <a:avLst/>
          </a:prstGeom>
          <a:solidFill>
            <a:schemeClr val="bg1">
              <a:alpha val="10000"/>
            </a:schemeClr>
          </a:solidFill>
          <a:ln w="3175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4376737" y="1709737"/>
            <a:ext cx="3438525" cy="3438525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933481" y="2060848"/>
            <a:ext cx="14787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>
                <a:solidFill>
                  <a:schemeClr val="bg1"/>
                </a:solidFill>
                <a:latin typeface="Impact" panose="020B0806030902050204" pitchFamily="34" charset="0"/>
                <a:cs typeface="Times New Roman" panose="02020603050405020304" pitchFamily="18" charset="0"/>
              </a:rPr>
              <a:t>2</a:t>
            </a:r>
            <a:endParaRPr lang="zh-CN" altLang="en-US" sz="9600" dirty="0">
              <a:solidFill>
                <a:schemeClr val="bg1"/>
              </a:solidFill>
              <a:latin typeface="Impact" panose="020B080603090205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567675" y="3573016"/>
            <a:ext cx="30736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等腰三角形 12"/>
          <p:cNvSpPr/>
          <p:nvPr/>
        </p:nvSpPr>
        <p:spPr>
          <a:xfrm rot="10800000">
            <a:off x="5812126" y="4310548"/>
            <a:ext cx="584705" cy="504056"/>
          </a:xfrm>
          <a:prstGeom prst="triangle">
            <a:avLst/>
          </a:prstGeom>
          <a:solidFill>
            <a:srgbClr val="C0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5812125" y="2464251"/>
            <a:ext cx="15121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 TWO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等腰三角形 15"/>
          <p:cNvSpPr/>
          <p:nvPr/>
        </p:nvSpPr>
        <p:spPr>
          <a:xfrm rot="10800000">
            <a:off x="3257220" y="1867961"/>
            <a:ext cx="584705" cy="504056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8399914">
            <a:off x="3763427" y="1838695"/>
            <a:ext cx="584705" cy="504056"/>
          </a:xfrm>
          <a:prstGeom prst="triangle">
            <a:avLst/>
          </a:prstGeom>
          <a:solidFill>
            <a:srgbClr val="C0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8399914">
            <a:off x="3704981" y="2281635"/>
            <a:ext cx="584705" cy="504056"/>
          </a:xfrm>
          <a:prstGeom prst="triangle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9174234">
            <a:off x="8213641" y="4300767"/>
            <a:ext cx="584705" cy="504056"/>
          </a:xfrm>
          <a:prstGeom prst="triangle">
            <a:avLst/>
          </a:prstGeom>
          <a:solidFill>
            <a:srgbClr val="C0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10800000">
            <a:off x="8068756" y="3691210"/>
            <a:ext cx="584705" cy="504056"/>
          </a:xfrm>
          <a:prstGeom prst="triangl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 rot="17222566">
            <a:off x="8278179" y="3857475"/>
            <a:ext cx="584705" cy="504056"/>
          </a:xfrm>
          <a:prstGeom prst="triangle">
            <a:avLst/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423778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24000" y="-36000"/>
            <a:ext cx="6086475" cy="689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062475" y="2636700"/>
            <a:ext cx="6129525" cy="1944216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6621669" y="3250782"/>
            <a:ext cx="720000" cy="716052"/>
            <a:chOff x="1116362" y="-206361"/>
            <a:chExt cx="431302" cy="412722"/>
          </a:xfrm>
        </p:grpSpPr>
        <p:sp>
          <p:nvSpPr>
            <p:cNvPr id="5" name="椭圆 64"/>
            <p:cNvSpPr/>
            <p:nvPr/>
          </p:nvSpPr>
          <p:spPr>
            <a:xfrm>
              <a:off x="1116362" y="-206361"/>
              <a:ext cx="431302" cy="412722"/>
            </a:xfrm>
            <a:custGeom>
              <a:avLst/>
              <a:gdLst/>
              <a:ahLst/>
              <a:cxnLst/>
              <a:rect l="l" t="t" r="r" b="b"/>
              <a:pathLst>
                <a:path w="431302" h="412722">
                  <a:moveTo>
                    <a:pt x="156375" y="0"/>
                  </a:moveTo>
                  <a:cubicBezTo>
                    <a:pt x="168005" y="20590"/>
                    <a:pt x="190289" y="33770"/>
                    <a:pt x="215651" y="33770"/>
                  </a:cubicBezTo>
                  <a:cubicBezTo>
                    <a:pt x="241014" y="33770"/>
                    <a:pt x="263298" y="20590"/>
                    <a:pt x="274927" y="0"/>
                  </a:cubicBezTo>
                  <a:cubicBezTo>
                    <a:pt x="309545" y="9527"/>
                    <a:pt x="340579" y="27579"/>
                    <a:pt x="363816" y="53712"/>
                  </a:cubicBezTo>
                  <a:cubicBezTo>
                    <a:pt x="352706" y="73756"/>
                    <a:pt x="352817" y="98757"/>
                    <a:pt x="365119" y="120065"/>
                  </a:cubicBezTo>
                  <a:cubicBezTo>
                    <a:pt x="377551" y="141599"/>
                    <a:pt x="399475" y="154235"/>
                    <a:pt x="422640" y="154420"/>
                  </a:cubicBezTo>
                  <a:cubicBezTo>
                    <a:pt x="429070" y="170664"/>
                    <a:pt x="431302" y="188252"/>
                    <a:pt x="431302" y="206361"/>
                  </a:cubicBezTo>
                  <a:cubicBezTo>
                    <a:pt x="431302" y="224286"/>
                    <a:pt x="429115" y="241699"/>
                    <a:pt x="424325" y="258185"/>
                  </a:cubicBezTo>
                  <a:cubicBezTo>
                    <a:pt x="400567" y="257866"/>
                    <a:pt x="377859" y="270590"/>
                    <a:pt x="365119" y="292657"/>
                  </a:cubicBezTo>
                  <a:cubicBezTo>
                    <a:pt x="352396" y="314694"/>
                    <a:pt x="352713" y="340681"/>
                    <a:pt x="364828" y="361082"/>
                  </a:cubicBezTo>
                  <a:cubicBezTo>
                    <a:pt x="340153" y="385529"/>
                    <a:pt x="309461" y="403776"/>
                    <a:pt x="274915" y="412705"/>
                  </a:cubicBezTo>
                  <a:cubicBezTo>
                    <a:pt x="263284" y="392125"/>
                    <a:pt x="241006" y="378952"/>
                    <a:pt x="215651" y="378952"/>
                  </a:cubicBezTo>
                  <a:cubicBezTo>
                    <a:pt x="190289" y="378952"/>
                    <a:pt x="168005" y="392133"/>
                    <a:pt x="156375" y="412722"/>
                  </a:cubicBezTo>
                  <a:cubicBezTo>
                    <a:pt x="121757" y="403195"/>
                    <a:pt x="90723" y="385143"/>
                    <a:pt x="67486" y="359010"/>
                  </a:cubicBezTo>
                  <a:cubicBezTo>
                    <a:pt x="78596" y="338966"/>
                    <a:pt x="78485" y="313965"/>
                    <a:pt x="66183" y="292657"/>
                  </a:cubicBezTo>
                  <a:cubicBezTo>
                    <a:pt x="53751" y="271123"/>
                    <a:pt x="31827" y="258487"/>
                    <a:pt x="8662" y="258302"/>
                  </a:cubicBezTo>
                  <a:cubicBezTo>
                    <a:pt x="2232" y="242058"/>
                    <a:pt x="0" y="224470"/>
                    <a:pt x="0" y="206361"/>
                  </a:cubicBezTo>
                  <a:lnTo>
                    <a:pt x="8662" y="154420"/>
                  </a:lnTo>
                  <a:cubicBezTo>
                    <a:pt x="31827" y="154235"/>
                    <a:pt x="53751" y="141599"/>
                    <a:pt x="66183" y="120066"/>
                  </a:cubicBezTo>
                  <a:cubicBezTo>
                    <a:pt x="78485" y="98757"/>
                    <a:pt x="78596" y="73756"/>
                    <a:pt x="67486" y="53712"/>
                  </a:cubicBezTo>
                  <a:cubicBezTo>
                    <a:pt x="90723" y="27579"/>
                    <a:pt x="121757" y="9527"/>
                    <a:pt x="156375" y="0"/>
                  </a:cubicBezTo>
                  <a:close/>
                </a:path>
              </a:pathLst>
            </a:cu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弧形 5"/>
            <p:cNvSpPr/>
            <p:nvPr/>
          </p:nvSpPr>
          <p:spPr>
            <a:xfrm>
              <a:off x="1260005" y="-72008"/>
              <a:ext cx="144016" cy="144016"/>
            </a:xfrm>
            <a:prstGeom prst="arc">
              <a:avLst>
                <a:gd name="adj1" fmla="val 4084126"/>
                <a:gd name="adj2" fmla="val 0"/>
              </a:avLst>
            </a:prstGeom>
            <a:noFill/>
            <a:ln w="12700" cap="rnd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7924663" y="3069000"/>
            <a:ext cx="2438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  <a:endParaRPr lang="zh-CN" altLang="en-US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896000" y="3687335"/>
            <a:ext cx="2155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</a:p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  <a:endParaRPr lang="zh-CN" altLang="en-US" sz="1200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692484"/>
            <a:ext cx="6062475" cy="1944216"/>
          </a:xfrm>
          <a:prstGeom prst="rect">
            <a:avLst/>
          </a:prstGeom>
          <a:solidFill>
            <a:srgbClr val="C0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683569" y="1251190"/>
            <a:ext cx="826214" cy="943835"/>
            <a:chOff x="1088231" y="1273228"/>
            <a:chExt cx="480198" cy="548560"/>
          </a:xfrm>
        </p:grpSpPr>
        <p:sp>
          <p:nvSpPr>
            <p:cNvPr id="17" name="弧形 16"/>
            <p:cNvSpPr/>
            <p:nvPr/>
          </p:nvSpPr>
          <p:spPr>
            <a:xfrm>
              <a:off x="1219200" y="1492972"/>
              <a:ext cx="328816" cy="328816"/>
            </a:xfrm>
            <a:prstGeom prst="arc">
              <a:avLst>
                <a:gd name="adj1" fmla="val 10707098"/>
                <a:gd name="adj2" fmla="val 16438595"/>
              </a:avLst>
            </a:prstGeom>
            <a:noFill/>
            <a:ln w="12700" cap="rnd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1088231" y="1273228"/>
              <a:ext cx="480198" cy="548560"/>
              <a:chOff x="1088231" y="1273228"/>
              <a:chExt cx="480198" cy="548560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1294434" y="1273228"/>
                <a:ext cx="219174" cy="219174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弧形 19"/>
              <p:cNvSpPr/>
              <p:nvPr/>
            </p:nvSpPr>
            <p:spPr>
              <a:xfrm>
                <a:off x="1140477" y="1291066"/>
                <a:ext cx="183498" cy="183498"/>
              </a:xfrm>
              <a:prstGeom prst="arc">
                <a:avLst>
                  <a:gd name="adj1" fmla="val 5245309"/>
                  <a:gd name="adj2" fmla="val 16129776"/>
                </a:avLst>
              </a:prstGeom>
              <a:noFill/>
              <a:ln w="1270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弧形 20"/>
              <p:cNvSpPr/>
              <p:nvPr/>
            </p:nvSpPr>
            <p:spPr>
              <a:xfrm>
                <a:off x="1088231" y="1472894"/>
                <a:ext cx="287990" cy="287990"/>
              </a:xfrm>
              <a:prstGeom prst="arc">
                <a:avLst>
                  <a:gd name="adj1" fmla="val 10707098"/>
                  <a:gd name="adj2" fmla="val 16129776"/>
                </a:avLst>
              </a:prstGeom>
              <a:noFill/>
              <a:ln w="1270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弧形 21"/>
              <p:cNvSpPr/>
              <p:nvPr/>
            </p:nvSpPr>
            <p:spPr>
              <a:xfrm flipH="1">
                <a:off x="1239613" y="1492972"/>
                <a:ext cx="328816" cy="328816"/>
              </a:xfrm>
              <a:prstGeom prst="arc">
                <a:avLst>
                  <a:gd name="adj1" fmla="val 10707098"/>
                  <a:gd name="adj2" fmla="val 13748393"/>
                </a:avLst>
              </a:prstGeom>
              <a:noFill/>
              <a:ln w="1270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4" name="文本框 23"/>
          <p:cNvSpPr txBox="1"/>
          <p:nvPr/>
        </p:nvSpPr>
        <p:spPr>
          <a:xfrm>
            <a:off x="2029845" y="1118410"/>
            <a:ext cx="2107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970069" y="1733360"/>
            <a:ext cx="2155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</a:p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IN HERE</a:t>
            </a:r>
            <a:endParaRPr lang="zh-CN" altLang="en-US" sz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595829" y="3412668"/>
            <a:ext cx="3420171" cy="360000"/>
          </a:xfrm>
          <a:prstGeom prst="rect">
            <a:avLst/>
          </a:prstGeom>
          <a:solidFill>
            <a:srgbClr val="C0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595829" y="4263133"/>
            <a:ext cx="2700171" cy="360000"/>
          </a:xfrm>
          <a:prstGeom prst="rect">
            <a:avLst/>
          </a:prstGeom>
          <a:solidFill>
            <a:srgbClr val="C0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595829" y="5113598"/>
            <a:ext cx="3780171" cy="360000"/>
          </a:xfrm>
          <a:prstGeom prst="rect">
            <a:avLst/>
          </a:prstGeom>
          <a:solidFill>
            <a:srgbClr val="C0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1595829" y="5964063"/>
            <a:ext cx="3060171" cy="360000"/>
          </a:xfrm>
          <a:prstGeom prst="rect">
            <a:avLst/>
          </a:prstGeom>
          <a:solidFill>
            <a:srgbClr val="C0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86245" y="3411000"/>
            <a:ext cx="651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2015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52293" y="4258467"/>
            <a:ext cx="651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2014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82121" y="5142700"/>
            <a:ext cx="651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2013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52292" y="5954731"/>
            <a:ext cx="651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2012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1064552" y="-8616"/>
            <a:ext cx="432048" cy="648072"/>
            <a:chOff x="11352584" y="0"/>
            <a:chExt cx="432048" cy="953344"/>
          </a:xfrm>
        </p:grpSpPr>
        <p:sp>
          <p:nvSpPr>
            <p:cNvPr id="40" name="任意多边形 39"/>
            <p:cNvSpPr/>
            <p:nvPr/>
          </p:nvSpPr>
          <p:spPr>
            <a:xfrm>
              <a:off x="11352584" y="620688"/>
              <a:ext cx="432048" cy="332656"/>
            </a:xfrm>
            <a:custGeom>
              <a:avLst/>
              <a:gdLst>
                <a:gd name="connsiteX0" fmla="*/ 0 w 432048"/>
                <a:gd name="connsiteY0" fmla="*/ 0 h 598340"/>
                <a:gd name="connsiteX1" fmla="*/ 432048 w 432048"/>
                <a:gd name="connsiteY1" fmla="*/ 0 h 598340"/>
                <a:gd name="connsiteX2" fmla="*/ 432048 w 432048"/>
                <a:gd name="connsiteY2" fmla="*/ 598340 h 598340"/>
                <a:gd name="connsiteX3" fmla="*/ 216024 w 432048"/>
                <a:gd name="connsiteY3" fmla="*/ 225885 h 598340"/>
                <a:gd name="connsiteX4" fmla="*/ 0 w 432048"/>
                <a:gd name="connsiteY4" fmla="*/ 598340 h 598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048" h="598340">
                  <a:moveTo>
                    <a:pt x="0" y="0"/>
                  </a:moveTo>
                  <a:lnTo>
                    <a:pt x="432048" y="0"/>
                  </a:lnTo>
                  <a:lnTo>
                    <a:pt x="432048" y="598340"/>
                  </a:lnTo>
                  <a:lnTo>
                    <a:pt x="216024" y="225885"/>
                  </a:lnTo>
                  <a:lnTo>
                    <a:pt x="0" y="598340"/>
                  </a:lnTo>
                  <a:close/>
                </a:path>
              </a:pathLst>
            </a:cu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11352584" y="0"/>
              <a:ext cx="432048" cy="620688"/>
            </a:xfrm>
            <a:prstGeom prst="rect">
              <a:avLst/>
            </a:pr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0678312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2496000" y="1989000"/>
            <a:ext cx="7200000" cy="3888432"/>
            <a:chOff x="2136000" y="1989000"/>
            <a:chExt cx="7200000" cy="3888432"/>
          </a:xfrm>
        </p:grpSpPr>
        <p:sp>
          <p:nvSpPr>
            <p:cNvPr id="2" name="矩形 1"/>
            <p:cNvSpPr/>
            <p:nvPr/>
          </p:nvSpPr>
          <p:spPr>
            <a:xfrm>
              <a:off x="2136000" y="1989000"/>
              <a:ext cx="3600000" cy="1944216"/>
            </a:xfrm>
            <a:prstGeom prst="rect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2136000" y="3933216"/>
              <a:ext cx="3600000" cy="194421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5736000" y="1989000"/>
              <a:ext cx="3600000" cy="194421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5736000" y="3933216"/>
              <a:ext cx="3600000" cy="1944216"/>
            </a:xfrm>
            <a:prstGeom prst="rect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866283" y="2360233"/>
              <a:ext cx="2160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</a:rPr>
                <a:t>STRENGTHS</a:t>
              </a:r>
              <a:endParaRPr lang="zh-CN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868352" y="2929279"/>
              <a:ext cx="21558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</a:p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  <a:endPara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436469" y="2329462"/>
              <a:ext cx="2160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</a:rPr>
                <a:t> </a:t>
              </a:r>
              <a:r>
                <a:rPr lang="en-US" altLang="zh-CN" sz="2800" dirty="0" smtClean="0">
                  <a:solidFill>
                    <a:schemeClr val="bg1"/>
                  </a:solidFill>
                </a:rPr>
                <a:t>WEAKNESS</a:t>
              </a:r>
              <a:endParaRPr lang="zh-CN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438538" y="2883453"/>
              <a:ext cx="21558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</a:p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  <a:endPara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743463" y="4418429"/>
              <a:ext cx="23379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</a:rPr>
                <a:t>OPPORTUNITY</a:t>
              </a:r>
              <a:endParaRPr lang="zh-CN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834498" y="4994213"/>
              <a:ext cx="21558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</a:p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  <a:endPara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674976" y="4413934"/>
              <a:ext cx="177332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</a:rPr>
                <a:t>THREATS</a:t>
              </a:r>
              <a:endParaRPr lang="zh-CN" altLang="en-US" sz="2800" dirty="0">
                <a:solidFill>
                  <a:schemeClr val="bg1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483708" y="4994213"/>
              <a:ext cx="21558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</a:p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  <a:endPara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5202888" y="912023"/>
            <a:ext cx="15935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</a:rPr>
              <a:t>SWOT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1064552" y="-8616"/>
            <a:ext cx="432048" cy="648072"/>
            <a:chOff x="11352584" y="0"/>
            <a:chExt cx="432048" cy="953344"/>
          </a:xfrm>
        </p:grpSpPr>
        <p:sp>
          <p:nvSpPr>
            <p:cNvPr id="27" name="任意多边形 26"/>
            <p:cNvSpPr/>
            <p:nvPr/>
          </p:nvSpPr>
          <p:spPr>
            <a:xfrm>
              <a:off x="11352584" y="620688"/>
              <a:ext cx="432048" cy="332656"/>
            </a:xfrm>
            <a:custGeom>
              <a:avLst/>
              <a:gdLst>
                <a:gd name="connsiteX0" fmla="*/ 0 w 432048"/>
                <a:gd name="connsiteY0" fmla="*/ 0 h 598340"/>
                <a:gd name="connsiteX1" fmla="*/ 432048 w 432048"/>
                <a:gd name="connsiteY1" fmla="*/ 0 h 598340"/>
                <a:gd name="connsiteX2" fmla="*/ 432048 w 432048"/>
                <a:gd name="connsiteY2" fmla="*/ 598340 h 598340"/>
                <a:gd name="connsiteX3" fmla="*/ 216024 w 432048"/>
                <a:gd name="connsiteY3" fmla="*/ 225885 h 598340"/>
                <a:gd name="connsiteX4" fmla="*/ 0 w 432048"/>
                <a:gd name="connsiteY4" fmla="*/ 598340 h 598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048" h="598340">
                  <a:moveTo>
                    <a:pt x="0" y="0"/>
                  </a:moveTo>
                  <a:lnTo>
                    <a:pt x="432048" y="0"/>
                  </a:lnTo>
                  <a:lnTo>
                    <a:pt x="432048" y="598340"/>
                  </a:lnTo>
                  <a:lnTo>
                    <a:pt x="216024" y="225885"/>
                  </a:lnTo>
                  <a:lnTo>
                    <a:pt x="0" y="598340"/>
                  </a:lnTo>
                  <a:close/>
                </a:path>
              </a:pathLst>
            </a:cu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11352584" y="0"/>
              <a:ext cx="432048" cy="620688"/>
            </a:xfrm>
            <a:prstGeom prst="rect">
              <a:avLst/>
            </a:pr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4481673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805912" y="3429000"/>
            <a:ext cx="8580177" cy="2520000"/>
            <a:chOff x="1805912" y="2709000"/>
            <a:chExt cx="8580177" cy="2520000"/>
          </a:xfrm>
        </p:grpSpPr>
        <p:sp>
          <p:nvSpPr>
            <p:cNvPr id="2" name="矩形 1"/>
            <p:cNvSpPr/>
            <p:nvPr/>
          </p:nvSpPr>
          <p:spPr>
            <a:xfrm>
              <a:off x="1805914" y="2709000"/>
              <a:ext cx="2280069" cy="529962"/>
            </a:xfrm>
            <a:prstGeom prst="rect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3" name="矩形 2"/>
            <p:cNvSpPr/>
            <p:nvPr/>
          </p:nvSpPr>
          <p:spPr>
            <a:xfrm>
              <a:off x="1805913" y="3412362"/>
              <a:ext cx="2280069" cy="1816638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4" name="矩形 3"/>
            <p:cNvSpPr/>
            <p:nvPr/>
          </p:nvSpPr>
          <p:spPr>
            <a:xfrm>
              <a:off x="4955967" y="2709000"/>
              <a:ext cx="2280069" cy="529962"/>
            </a:xfrm>
            <a:prstGeom prst="rect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5" name="矩形 4"/>
            <p:cNvSpPr/>
            <p:nvPr/>
          </p:nvSpPr>
          <p:spPr>
            <a:xfrm>
              <a:off x="4955965" y="3412362"/>
              <a:ext cx="2280069" cy="1816638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6" name="矩形 5"/>
            <p:cNvSpPr/>
            <p:nvPr/>
          </p:nvSpPr>
          <p:spPr>
            <a:xfrm>
              <a:off x="8106020" y="2709000"/>
              <a:ext cx="2280069" cy="529962"/>
            </a:xfrm>
            <a:prstGeom prst="rect">
              <a:avLst/>
            </a:prstGeom>
            <a:solidFill>
              <a:srgbClr val="C0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7" name="矩形 6"/>
            <p:cNvSpPr/>
            <p:nvPr/>
          </p:nvSpPr>
          <p:spPr>
            <a:xfrm>
              <a:off x="8106019" y="3412362"/>
              <a:ext cx="2280069" cy="1816638"/>
            </a:xfrm>
            <a:prstGeom prst="rect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805914" y="2804704"/>
              <a:ext cx="22800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955968" y="2804704"/>
              <a:ext cx="22800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8106020" y="2817831"/>
              <a:ext cx="22800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805912" y="4089848"/>
              <a:ext cx="22800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</a:p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  <a:endPara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955964" y="4089847"/>
              <a:ext cx="22800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</a:p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  <a:endPara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106019" y="4107227"/>
              <a:ext cx="22800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</a:p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ADD YOUR TEXT IN HERE</a:t>
              </a:r>
              <a:endPara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1064552" y="-8616"/>
            <a:ext cx="432048" cy="648072"/>
            <a:chOff x="11352584" y="0"/>
            <a:chExt cx="432048" cy="953344"/>
          </a:xfrm>
        </p:grpSpPr>
        <p:sp>
          <p:nvSpPr>
            <p:cNvPr id="22" name="任意多边形 21"/>
            <p:cNvSpPr/>
            <p:nvPr/>
          </p:nvSpPr>
          <p:spPr>
            <a:xfrm>
              <a:off x="11352584" y="620688"/>
              <a:ext cx="432048" cy="332656"/>
            </a:xfrm>
            <a:custGeom>
              <a:avLst/>
              <a:gdLst>
                <a:gd name="connsiteX0" fmla="*/ 0 w 432048"/>
                <a:gd name="connsiteY0" fmla="*/ 0 h 598340"/>
                <a:gd name="connsiteX1" fmla="*/ 432048 w 432048"/>
                <a:gd name="connsiteY1" fmla="*/ 0 h 598340"/>
                <a:gd name="connsiteX2" fmla="*/ 432048 w 432048"/>
                <a:gd name="connsiteY2" fmla="*/ 598340 h 598340"/>
                <a:gd name="connsiteX3" fmla="*/ 216024 w 432048"/>
                <a:gd name="connsiteY3" fmla="*/ 225885 h 598340"/>
                <a:gd name="connsiteX4" fmla="*/ 0 w 432048"/>
                <a:gd name="connsiteY4" fmla="*/ 598340 h 598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048" h="598340">
                  <a:moveTo>
                    <a:pt x="0" y="0"/>
                  </a:moveTo>
                  <a:lnTo>
                    <a:pt x="432048" y="0"/>
                  </a:lnTo>
                  <a:lnTo>
                    <a:pt x="432048" y="598340"/>
                  </a:lnTo>
                  <a:lnTo>
                    <a:pt x="216024" y="225885"/>
                  </a:lnTo>
                  <a:lnTo>
                    <a:pt x="0" y="598340"/>
                  </a:lnTo>
                  <a:close/>
                </a:path>
              </a:pathLst>
            </a:cu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11352584" y="0"/>
              <a:ext cx="432048" cy="620688"/>
            </a:xfrm>
            <a:prstGeom prst="rect">
              <a:avLst/>
            </a:prstGeom>
            <a:solidFill>
              <a:srgbClr val="C00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饼形 26"/>
          <p:cNvSpPr/>
          <p:nvPr/>
        </p:nvSpPr>
        <p:spPr>
          <a:xfrm>
            <a:off x="1973158" y="1385961"/>
            <a:ext cx="1800000" cy="1800000"/>
          </a:xfrm>
          <a:prstGeom prst="pie">
            <a:avLst>
              <a:gd name="adj1" fmla="val 3336733"/>
              <a:gd name="adj2" fmla="val 1620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饼形 27"/>
          <p:cNvSpPr/>
          <p:nvPr/>
        </p:nvSpPr>
        <p:spPr>
          <a:xfrm>
            <a:off x="5048085" y="1335607"/>
            <a:ext cx="1800000" cy="1800000"/>
          </a:xfrm>
          <a:prstGeom prst="pie">
            <a:avLst>
              <a:gd name="adj1" fmla="val 6534767"/>
              <a:gd name="adj2" fmla="val 15906876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饼形 28"/>
          <p:cNvSpPr/>
          <p:nvPr/>
        </p:nvSpPr>
        <p:spPr>
          <a:xfrm>
            <a:off x="8123012" y="1438929"/>
            <a:ext cx="1800000" cy="1800000"/>
          </a:xfrm>
          <a:prstGeom prst="pie">
            <a:avLst>
              <a:gd name="adj1" fmla="val 0"/>
              <a:gd name="adj2" fmla="val 18788449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饼形 29"/>
          <p:cNvSpPr/>
          <p:nvPr/>
        </p:nvSpPr>
        <p:spPr>
          <a:xfrm>
            <a:off x="2045946" y="1377410"/>
            <a:ext cx="1800000" cy="1800000"/>
          </a:xfrm>
          <a:prstGeom prst="pie">
            <a:avLst>
              <a:gd name="adj1" fmla="val 16113992"/>
              <a:gd name="adj2" fmla="val 3369542"/>
            </a:avLst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1" name="饼形 30"/>
          <p:cNvSpPr/>
          <p:nvPr/>
        </p:nvSpPr>
        <p:spPr>
          <a:xfrm>
            <a:off x="5099895" y="1335607"/>
            <a:ext cx="1800000" cy="1800000"/>
          </a:xfrm>
          <a:prstGeom prst="pie">
            <a:avLst>
              <a:gd name="adj1" fmla="val 15997512"/>
              <a:gd name="adj2" fmla="val 6424421"/>
            </a:avLst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饼形 31"/>
          <p:cNvSpPr/>
          <p:nvPr/>
        </p:nvSpPr>
        <p:spPr>
          <a:xfrm>
            <a:off x="8256000" y="1395853"/>
            <a:ext cx="1800000" cy="1800000"/>
          </a:xfrm>
          <a:prstGeom prst="pie">
            <a:avLst>
              <a:gd name="adj1" fmla="val 18825146"/>
              <a:gd name="adj2" fmla="val 21587701"/>
            </a:avLst>
          </a:pr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1368410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458</Words>
  <Application>Microsoft Office PowerPoint</Application>
  <PresentationFormat>自定义</PresentationFormat>
  <Paragraphs>123</Paragraphs>
  <Slides>15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zhuzhu</dc:creator>
  <cp:lastModifiedBy>Administrator</cp:lastModifiedBy>
  <cp:revision>47</cp:revision>
  <dcterms:created xsi:type="dcterms:W3CDTF">2015-01-12T08:29:36Z</dcterms:created>
  <dcterms:modified xsi:type="dcterms:W3CDTF">2015-03-02T07:19:39Z</dcterms:modified>
</cp:coreProperties>
</file>